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Lst>
  <p:sldSz cy="5143500" cx="9144000"/>
  <p:notesSz cx="6858000" cy="9144000"/>
  <p:embeddedFontLst>
    <p:embeddedFont>
      <p:font typeface="Heebo"/>
      <p:regular r:id="rId96"/>
      <p:bold r:id="rId97"/>
    </p:embeddedFont>
    <p:embeddedFont>
      <p:font typeface="Nunito"/>
      <p:regular r:id="rId98"/>
      <p:bold r:id="rId99"/>
      <p:italic r:id="rId100"/>
      <p:boldItalic r:id="rId101"/>
    </p:embeddedFont>
    <p:embeddedFont>
      <p:font typeface="Inter"/>
      <p:regular r:id="rId102"/>
      <p:bold r:id="rId103"/>
    </p:embeddedFont>
    <p:embeddedFont>
      <p:font typeface="Century Gothic"/>
      <p:regular r:id="rId104"/>
      <p:bold r:id="rId105"/>
      <p:italic r:id="rId106"/>
      <p:boldItalic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08" roundtripDataSignature="AMtx7mgZNHZcYsRnKczEhCPLL8zBB/lb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4580132-A5BB-4ED5-ABEC-A2068CB029D2}">
  <a:tblStyle styleId="{34580132-A5BB-4ED5-ABEC-A2068CB029D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AA84DCC-D0EF-4BE0-B939-016C53F2F7FC}"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12C4BDF-C05B-4B0F-A77E-6041A0E2A169}" styleName="Table_2">
    <a:wholeTbl>
      <a:tcTxStyle b="off" i="off">
        <a:font>
          <a:latin typeface="Tw Cen MT"/>
          <a:ea typeface="Tw Cen MT"/>
          <a:cs typeface="Tw Cen MT"/>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CenturyGothic-boldItalic.fntdata"/><Relationship Id="rId106" Type="http://schemas.openxmlformats.org/officeDocument/2006/relationships/font" Target="fonts/CenturyGothic-italic.fntdata"/><Relationship Id="rId105" Type="http://schemas.openxmlformats.org/officeDocument/2006/relationships/font" Target="fonts/CenturyGothic-bold.fntdata"/><Relationship Id="rId104" Type="http://schemas.openxmlformats.org/officeDocument/2006/relationships/font" Target="fonts/CenturyGothic-regular.fntdata"/><Relationship Id="rId108" Type="http://customschemas.google.com/relationships/presentationmetadata" Target="meta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Inter-bold.fntdata"/><Relationship Id="rId102" Type="http://schemas.openxmlformats.org/officeDocument/2006/relationships/font" Target="fonts/Inter-regular.fntdata"/><Relationship Id="rId101" Type="http://schemas.openxmlformats.org/officeDocument/2006/relationships/font" Target="fonts/Nunito-boldItalic.fntdata"/><Relationship Id="rId100" Type="http://schemas.openxmlformats.org/officeDocument/2006/relationships/font" Target="fonts/Nunito-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font" Target="fonts/Heebo-bold.fntdata"/><Relationship Id="rId96" Type="http://schemas.openxmlformats.org/officeDocument/2006/relationships/font" Target="fonts/Heebo-regular.fntdata"/><Relationship Id="rId11" Type="http://schemas.openxmlformats.org/officeDocument/2006/relationships/slide" Target="slides/slide5.xml"/><Relationship Id="rId99" Type="http://schemas.openxmlformats.org/officeDocument/2006/relationships/font" Target="fonts/Nunito-bold.fntdata"/><Relationship Id="rId10" Type="http://schemas.openxmlformats.org/officeDocument/2006/relationships/slide" Target="slides/slide4.xml"/><Relationship Id="rId98" Type="http://schemas.openxmlformats.org/officeDocument/2006/relationships/font" Target="fonts/Nunito-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8" name="Google Shape;168;p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 name="Google Shape;23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 name="Google Shape;24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 name="Google Shape;25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59" name="Google Shape;25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89bccbe5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89bccbe5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73" name="Google Shape;27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79" name="Google Shape;27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88" name="Google Shape;28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96" name="Google Shape;29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04" name="Google Shape;30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 name="Google Shape;17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17" name="Google Shape;31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23" name="Google Shape;32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29" name="Google Shape;32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35" name="Google Shape;33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43" name="Google Shape;34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89bccbe54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89bccbe54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55" name="Google Shape;35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89bccbe54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89bccbe54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67" name="Google Shape;36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 name="Google Shape;18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72" name="Google Shape;37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89120f60f8_0_61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4" name="Google Shape;384;g289120f60f8_0_6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89120f60f8_0_62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 name="Google Shape;390;g289120f60f8_0_6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89120f60f8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289120f60f8_0_6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89120f60f8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289120f60f8_0_6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89120f60f8_0_6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289120f60f8_0_6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89120f60f8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289120f60f8_0_6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89120f60f8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289120f60f8_0_6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89120f60f8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289120f60f8_0_6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86" name="Google Shape;18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7" name="Google Shape;187;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latin typeface="Times New Roman"/>
              <a:ea typeface="Times New Roman"/>
              <a:cs typeface="Times New Roman"/>
              <a:sym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89120f60f8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89120f60f8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89120f60f8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289120f60f8_0_6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89120f60f8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89120f60f8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89120f60f8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89120f60f8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89120f60f8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89120f60f8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89120f60f8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89120f60f8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89120f60f8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89120f60f8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89120f60f8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89120f60f8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89120f60f8_0_7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289120f60f8_0_7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89120f60f8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89120f60f8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 name="Google Shape;19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89120f60f8_0_7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46" name="Google Shape;546;g289120f60f8_0_7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7" name="Google Shape;547;g289120f60f8_0_7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89120f60f8_0_7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54" name="Google Shape;554;g289120f60f8_0_7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5" name="Google Shape;555;g289120f60f8_0_7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89120f60f8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89120f60f8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89120f60f8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89120f60f8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89120f60f8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89120f60f8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89120f60f8_0_8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289120f60f8_0_8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89120f60f8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89120f60f8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89120f60f8_0_8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g289120f60f8_0_8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89120f60f8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89120f60f8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89120f60f8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89120f60f8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89120f60f8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89120f60f8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89120f60f8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89120f60f8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89120f60f8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89120f60f8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89120f60f8_0_8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689" name="Google Shape;689;g289120f60f8_0_8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0" name="Google Shape;690;g289120f60f8_0_8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89120f60f8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89120f60f8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89120f60f8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89120f60f8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89120f60f8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89120f60f8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89120f60f8_0_9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g289120f60f8_0_9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89120f60f8_0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89120f60f8_0_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89120f60f8_0_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g289120f60f8_0_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09" name="Google Shape;20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0" name="Google Shape;210;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latin typeface="Times New Roman"/>
              <a:ea typeface="Times New Roman"/>
              <a:cs typeface="Times New Roman"/>
              <a:sym typeface="Times New Roman"/>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89120f60f8_0_9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g289120f60f8_0_9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89120f60f8_0_9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g289120f60f8_0_9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89120f60f8_0_9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g289120f60f8_0_9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89120f60f8_0_9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g289120f60f8_0_9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89120f60f8_0_9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g289120f60f8_0_9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89120f60f8_0_9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g289120f60f8_0_9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89120f60f8_0_9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g289120f60f8_0_9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89120f60f8_0_9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g289120f60f8_0_9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89120f60f8_0_9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g289120f60f8_0_9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89120f60f8_0_9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g289120f60f8_0_9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87e978450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87e978450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89120f60f8_0_9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g289120f60f8_0_9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89120f60f8_0_10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g289120f60f8_0_10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89120f60f8_0_10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g289120f60f8_0_10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89120f60f8_0_10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g289120f60f8_0_10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89120f60f8_0_10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g289120f60f8_0_10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89120f60f8_0_10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g289120f60f8_0_10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89120f60f8_0_10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g289120f60f8_0_10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89120f60f8_0_10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g289120f60f8_0_10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89120f60f8_0_10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g289120f60f8_0_10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89120f60f8_0_10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g289120f60f8_0_10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24" name="Google Shape;22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38" name="Shape 38"/>
        <p:cNvGrpSpPr/>
        <p:nvPr/>
      </p:nvGrpSpPr>
      <p:grpSpPr>
        <a:xfrm>
          <a:off x="0" y="0"/>
          <a:ext cx="0" cy="0"/>
          <a:chOff x="0" y="0"/>
          <a:chExt cx="0" cy="0"/>
        </a:xfrm>
      </p:grpSpPr>
      <p:sp>
        <p:nvSpPr>
          <p:cNvPr id="39" name="Google Shape;39;p45"/>
          <p:cNvSpPr/>
          <p:nvPr>
            <p:ph idx="2" type="pic"/>
          </p:nvPr>
        </p:nvSpPr>
        <p:spPr>
          <a:xfrm>
            <a:off x="0" y="0"/>
            <a:ext cx="9144000" cy="5143500"/>
          </a:xfrm>
          <a:prstGeom prst="rect">
            <a:avLst/>
          </a:prstGeom>
          <a:solidFill>
            <a:srgbClr val="595959"/>
          </a:solidFill>
          <a:ln>
            <a:noFill/>
          </a:ln>
        </p:spPr>
      </p:sp>
      <p:sp>
        <p:nvSpPr>
          <p:cNvPr id="40" name="Google Shape;40;p45"/>
          <p:cNvSpPr txBox="1"/>
          <p:nvPr>
            <p:ph type="title"/>
          </p:nvPr>
        </p:nvSpPr>
        <p:spPr>
          <a:xfrm>
            <a:off x="342900" y="3387852"/>
            <a:ext cx="4936200" cy="1028700"/>
          </a:xfrm>
          <a:prstGeom prst="rect">
            <a:avLst/>
          </a:prstGeom>
          <a:noFill/>
          <a:ln>
            <a:noFill/>
          </a:ln>
        </p:spPr>
        <p:txBody>
          <a:bodyPr anchorCtr="0" anchor="t" bIns="34275" lIns="68575" spcFirstLastPara="1" rIns="68575" wrap="square" tIns="34275">
            <a:normAutofit/>
          </a:bodyPr>
          <a:lstStyle>
            <a:lvl1pPr lvl="0" algn="l">
              <a:lnSpc>
                <a:spcPct val="127777"/>
              </a:lnSpc>
              <a:spcBef>
                <a:spcPts val="0"/>
              </a:spcBef>
              <a:spcAft>
                <a:spcPts val="0"/>
              </a:spcAft>
              <a:buClr>
                <a:schemeClr val="lt1"/>
              </a:buClr>
              <a:buSzPts val="2700"/>
              <a:buFont typeface="Century Gothic"/>
              <a:buNone/>
              <a:defRPr sz="2700" cap="none">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5" name="Shape 95"/>
        <p:cNvGrpSpPr/>
        <p:nvPr/>
      </p:nvGrpSpPr>
      <p:grpSpPr>
        <a:xfrm>
          <a:off x="0" y="0"/>
          <a:ext cx="0" cy="0"/>
          <a:chOff x="0" y="0"/>
          <a:chExt cx="0" cy="0"/>
        </a:xfrm>
      </p:grpSpPr>
      <p:sp>
        <p:nvSpPr>
          <p:cNvPr id="96" name="Google Shape;96;p54"/>
          <p:cNvSpPr txBox="1"/>
          <p:nvPr>
            <p:ph type="title"/>
          </p:nvPr>
        </p:nvSpPr>
        <p:spPr>
          <a:xfrm>
            <a:off x="1941910" y="3600450"/>
            <a:ext cx="6686700" cy="4251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rgbClr val="262626"/>
              </a:buClr>
              <a:buSzPts val="1800"/>
              <a:buFont typeface="Century Gothic"/>
              <a:buNone/>
              <a:defRPr b="0" sz="1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7" name="Google Shape;97;p54"/>
          <p:cNvSpPr/>
          <p:nvPr>
            <p:ph idx="2" type="pic"/>
          </p:nvPr>
        </p:nvSpPr>
        <p:spPr>
          <a:xfrm>
            <a:off x="1941909" y="476224"/>
            <a:ext cx="6686700" cy="2891100"/>
          </a:xfrm>
          <a:prstGeom prst="rect">
            <a:avLst/>
          </a:prstGeom>
          <a:noFill/>
          <a:ln>
            <a:noFill/>
          </a:ln>
        </p:spPr>
      </p:sp>
      <p:sp>
        <p:nvSpPr>
          <p:cNvPr id="98" name="Google Shape;98;p54"/>
          <p:cNvSpPr txBox="1"/>
          <p:nvPr>
            <p:ph idx="1" type="body"/>
          </p:nvPr>
        </p:nvSpPr>
        <p:spPr>
          <a:xfrm>
            <a:off x="1941910" y="4025504"/>
            <a:ext cx="6686700" cy="370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900"/>
              <a:buNone/>
              <a:defRPr sz="900"/>
            </a:lvl1pPr>
            <a:lvl2pPr indent="-228600" lvl="1" marL="914400" algn="l">
              <a:lnSpc>
                <a:spcPct val="100000"/>
              </a:lnSpc>
              <a:spcBef>
                <a:spcPts val="800"/>
              </a:spcBef>
              <a:spcAft>
                <a:spcPts val="0"/>
              </a:spcAft>
              <a:buSzPts val="900"/>
              <a:buNone/>
              <a:defRPr sz="900"/>
            </a:lvl2pPr>
            <a:lvl3pPr indent="-228600" lvl="2" marL="1371600" algn="l">
              <a:lnSpc>
                <a:spcPct val="100000"/>
              </a:lnSpc>
              <a:spcBef>
                <a:spcPts val="800"/>
              </a:spcBef>
              <a:spcAft>
                <a:spcPts val="0"/>
              </a:spcAft>
              <a:buSzPts val="800"/>
              <a:buNone/>
              <a:defRPr sz="800"/>
            </a:lvl3pPr>
            <a:lvl4pPr indent="-228600" lvl="3" marL="1828800" algn="l">
              <a:lnSpc>
                <a:spcPct val="100000"/>
              </a:lnSpc>
              <a:spcBef>
                <a:spcPts val="800"/>
              </a:spcBef>
              <a:spcAft>
                <a:spcPts val="0"/>
              </a:spcAft>
              <a:buSzPts val="700"/>
              <a:buNone/>
              <a:defRPr sz="700"/>
            </a:lvl4pPr>
            <a:lvl5pPr indent="-228600" lvl="4" marL="2286000" algn="l">
              <a:lnSpc>
                <a:spcPct val="100000"/>
              </a:lnSpc>
              <a:spcBef>
                <a:spcPts val="800"/>
              </a:spcBef>
              <a:spcAft>
                <a:spcPts val="0"/>
              </a:spcAft>
              <a:buSzPts val="700"/>
              <a:buNone/>
              <a:defRPr sz="700"/>
            </a:lvl5pPr>
            <a:lvl6pPr indent="-228600" lvl="5" marL="2743200" algn="l">
              <a:lnSpc>
                <a:spcPct val="100000"/>
              </a:lnSpc>
              <a:spcBef>
                <a:spcPts val="800"/>
              </a:spcBef>
              <a:spcAft>
                <a:spcPts val="0"/>
              </a:spcAft>
              <a:buSzPts val="700"/>
              <a:buNone/>
              <a:defRPr sz="700"/>
            </a:lvl6pPr>
            <a:lvl7pPr indent="-228600" lvl="6" marL="3200400" algn="l">
              <a:lnSpc>
                <a:spcPct val="100000"/>
              </a:lnSpc>
              <a:spcBef>
                <a:spcPts val="800"/>
              </a:spcBef>
              <a:spcAft>
                <a:spcPts val="0"/>
              </a:spcAft>
              <a:buSzPts val="700"/>
              <a:buNone/>
              <a:defRPr sz="700"/>
            </a:lvl7pPr>
            <a:lvl8pPr indent="-228600" lvl="7" marL="3657600" algn="l">
              <a:lnSpc>
                <a:spcPct val="100000"/>
              </a:lnSpc>
              <a:spcBef>
                <a:spcPts val="800"/>
              </a:spcBef>
              <a:spcAft>
                <a:spcPts val="0"/>
              </a:spcAft>
              <a:buSzPts val="700"/>
              <a:buNone/>
              <a:defRPr sz="700"/>
            </a:lvl8pPr>
            <a:lvl9pPr indent="-228600" lvl="8" marL="4114800" algn="l">
              <a:lnSpc>
                <a:spcPct val="100000"/>
              </a:lnSpc>
              <a:spcBef>
                <a:spcPts val="800"/>
              </a:spcBef>
              <a:spcAft>
                <a:spcPts val="0"/>
              </a:spcAft>
              <a:buSzPts val="700"/>
              <a:buNone/>
              <a:defRPr sz="700"/>
            </a:lvl9pPr>
          </a:lstStyle>
          <a:p/>
        </p:txBody>
      </p:sp>
      <p:sp>
        <p:nvSpPr>
          <p:cNvPr id="99" name="Google Shape;99;p54"/>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0" name="Google Shape;100;p54"/>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54"/>
          <p:cNvSpPr/>
          <p:nvPr/>
        </p:nvSpPr>
        <p:spPr>
          <a:xfrm flipH="1" rot="10800000">
            <a:off x="-3142" y="3683792"/>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54"/>
          <p:cNvSpPr txBox="1"/>
          <p:nvPr>
            <p:ph idx="12" type="sldNum"/>
          </p:nvPr>
        </p:nvSpPr>
        <p:spPr>
          <a:xfrm>
            <a:off x="398859" y="3737315"/>
            <a:ext cx="584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03" name="Shape 103"/>
        <p:cNvGrpSpPr/>
        <p:nvPr/>
      </p:nvGrpSpPr>
      <p:grpSpPr>
        <a:xfrm>
          <a:off x="0" y="0"/>
          <a:ext cx="0" cy="0"/>
          <a:chOff x="0" y="0"/>
          <a:chExt cx="0" cy="0"/>
        </a:xfrm>
      </p:grpSpPr>
      <p:sp>
        <p:nvSpPr>
          <p:cNvPr id="104" name="Google Shape;104;p55"/>
          <p:cNvSpPr txBox="1"/>
          <p:nvPr>
            <p:ph type="title"/>
          </p:nvPr>
        </p:nvSpPr>
        <p:spPr>
          <a:xfrm>
            <a:off x="1941909" y="457200"/>
            <a:ext cx="6686700" cy="23379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rgbClr val="262626"/>
              </a:buClr>
              <a:buSzPts val="3600"/>
              <a:buFont typeface="Century Gothic"/>
              <a:buNone/>
              <a:defRPr b="0" sz="36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55"/>
          <p:cNvSpPr txBox="1"/>
          <p:nvPr>
            <p:ph idx="1" type="body"/>
          </p:nvPr>
        </p:nvSpPr>
        <p:spPr>
          <a:xfrm>
            <a:off x="1941909" y="3265535"/>
            <a:ext cx="6686700" cy="1166700"/>
          </a:xfrm>
          <a:prstGeom prst="rect">
            <a:avLst/>
          </a:prstGeom>
          <a:noFill/>
          <a:ln>
            <a:noFill/>
          </a:ln>
        </p:spPr>
        <p:txBody>
          <a:bodyPr anchorCtr="0" anchor="ctr" bIns="34275" lIns="68575" spcFirstLastPara="1" rIns="68575" wrap="square" tIns="34275">
            <a:normAutofit/>
          </a:bodyPr>
          <a:lstStyle>
            <a:lvl1pPr indent="-228600" lvl="0" marL="457200" algn="l">
              <a:lnSpc>
                <a:spcPct val="100000"/>
              </a:lnSpc>
              <a:spcBef>
                <a:spcPts val="800"/>
              </a:spcBef>
              <a:spcAft>
                <a:spcPts val="0"/>
              </a:spcAft>
              <a:buSzPts val="1400"/>
              <a:buNone/>
              <a:defRPr sz="1400">
                <a:solidFill>
                  <a:srgbClr val="595959"/>
                </a:solidFill>
              </a:defRPr>
            </a:lvl1pPr>
            <a:lvl2pPr indent="-228600" lvl="1" marL="914400" algn="l">
              <a:lnSpc>
                <a:spcPct val="100000"/>
              </a:lnSpc>
              <a:spcBef>
                <a:spcPts val="800"/>
              </a:spcBef>
              <a:spcAft>
                <a:spcPts val="0"/>
              </a:spcAft>
              <a:buSzPts val="1400"/>
              <a:buNone/>
              <a:defRPr sz="1400">
                <a:solidFill>
                  <a:srgbClr val="888888"/>
                </a:solidFill>
              </a:defRPr>
            </a:lvl2pPr>
            <a:lvl3pPr indent="-228600" lvl="2" marL="1371600" algn="l">
              <a:lnSpc>
                <a:spcPct val="100000"/>
              </a:lnSpc>
              <a:spcBef>
                <a:spcPts val="800"/>
              </a:spcBef>
              <a:spcAft>
                <a:spcPts val="0"/>
              </a:spcAft>
              <a:buSzPts val="1200"/>
              <a:buNone/>
              <a:defRPr sz="1200">
                <a:solidFill>
                  <a:srgbClr val="888888"/>
                </a:solidFill>
              </a:defRPr>
            </a:lvl3pPr>
            <a:lvl4pPr indent="-228600" lvl="3" marL="1828800" algn="l">
              <a:lnSpc>
                <a:spcPct val="100000"/>
              </a:lnSpc>
              <a:spcBef>
                <a:spcPts val="800"/>
              </a:spcBef>
              <a:spcAft>
                <a:spcPts val="0"/>
              </a:spcAft>
              <a:buSzPts val="1100"/>
              <a:buNone/>
              <a:defRPr sz="1100">
                <a:solidFill>
                  <a:srgbClr val="888888"/>
                </a:solidFill>
              </a:defRPr>
            </a:lvl4pPr>
            <a:lvl5pPr indent="-228600" lvl="4" marL="2286000" algn="l">
              <a:lnSpc>
                <a:spcPct val="100000"/>
              </a:lnSpc>
              <a:spcBef>
                <a:spcPts val="800"/>
              </a:spcBef>
              <a:spcAft>
                <a:spcPts val="0"/>
              </a:spcAft>
              <a:buSzPts val="1100"/>
              <a:buNone/>
              <a:defRPr sz="1100">
                <a:solidFill>
                  <a:srgbClr val="888888"/>
                </a:solidFill>
              </a:defRPr>
            </a:lvl5pPr>
            <a:lvl6pPr indent="-228600" lvl="5" marL="2743200" algn="l">
              <a:lnSpc>
                <a:spcPct val="100000"/>
              </a:lnSpc>
              <a:spcBef>
                <a:spcPts val="800"/>
              </a:spcBef>
              <a:spcAft>
                <a:spcPts val="0"/>
              </a:spcAft>
              <a:buSzPts val="1100"/>
              <a:buNone/>
              <a:defRPr sz="1100">
                <a:solidFill>
                  <a:srgbClr val="888888"/>
                </a:solidFill>
              </a:defRPr>
            </a:lvl6pPr>
            <a:lvl7pPr indent="-228600" lvl="6" marL="3200400" algn="l">
              <a:lnSpc>
                <a:spcPct val="100000"/>
              </a:lnSpc>
              <a:spcBef>
                <a:spcPts val="800"/>
              </a:spcBef>
              <a:spcAft>
                <a:spcPts val="0"/>
              </a:spcAft>
              <a:buSzPts val="1100"/>
              <a:buNone/>
              <a:defRPr sz="1100">
                <a:solidFill>
                  <a:srgbClr val="888888"/>
                </a:solidFill>
              </a:defRPr>
            </a:lvl7pPr>
            <a:lvl8pPr indent="-228600" lvl="7" marL="3657600" algn="l">
              <a:lnSpc>
                <a:spcPct val="100000"/>
              </a:lnSpc>
              <a:spcBef>
                <a:spcPts val="800"/>
              </a:spcBef>
              <a:spcAft>
                <a:spcPts val="0"/>
              </a:spcAft>
              <a:buSzPts val="1100"/>
              <a:buNone/>
              <a:defRPr sz="1100">
                <a:solidFill>
                  <a:srgbClr val="888888"/>
                </a:solidFill>
              </a:defRPr>
            </a:lvl8pPr>
            <a:lvl9pPr indent="-228600" lvl="8" marL="4114800" algn="l">
              <a:lnSpc>
                <a:spcPct val="100000"/>
              </a:lnSpc>
              <a:spcBef>
                <a:spcPts val="800"/>
              </a:spcBef>
              <a:spcAft>
                <a:spcPts val="0"/>
              </a:spcAft>
              <a:buSzPts val="1100"/>
              <a:buNone/>
              <a:defRPr sz="1100">
                <a:solidFill>
                  <a:srgbClr val="888888"/>
                </a:solidFill>
              </a:defRPr>
            </a:lvl9pPr>
          </a:lstStyle>
          <a:p/>
        </p:txBody>
      </p:sp>
      <p:sp>
        <p:nvSpPr>
          <p:cNvPr id="106" name="Google Shape;106;p55"/>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7" name="Google Shape;107;p55"/>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8" name="Google Shape;108;p55"/>
          <p:cNvSpPr/>
          <p:nvPr/>
        </p:nvSpPr>
        <p:spPr>
          <a:xfrm flipH="1" rot="10800000">
            <a:off x="-3142" y="2383629"/>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55"/>
          <p:cNvSpPr txBox="1"/>
          <p:nvPr>
            <p:ph idx="12" type="sldNum"/>
          </p:nvPr>
        </p:nvSpPr>
        <p:spPr>
          <a:xfrm>
            <a:off x="398859" y="2433104"/>
            <a:ext cx="584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10" name="Shape 110"/>
        <p:cNvGrpSpPr/>
        <p:nvPr/>
      </p:nvGrpSpPr>
      <p:grpSpPr>
        <a:xfrm>
          <a:off x="0" y="0"/>
          <a:ext cx="0" cy="0"/>
          <a:chOff x="0" y="0"/>
          <a:chExt cx="0" cy="0"/>
        </a:xfrm>
      </p:grpSpPr>
      <p:sp>
        <p:nvSpPr>
          <p:cNvPr id="111" name="Google Shape;111;p56"/>
          <p:cNvSpPr txBox="1"/>
          <p:nvPr>
            <p:ph type="title"/>
          </p:nvPr>
        </p:nvSpPr>
        <p:spPr>
          <a:xfrm>
            <a:off x="2137462" y="457200"/>
            <a:ext cx="6295500" cy="2171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rgbClr val="262626"/>
              </a:buClr>
              <a:buSzPts val="3600"/>
              <a:buFont typeface="Century Gothic"/>
              <a:buNone/>
              <a:defRPr b="0" sz="36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56"/>
          <p:cNvSpPr txBox="1"/>
          <p:nvPr>
            <p:ph idx="1" type="body"/>
          </p:nvPr>
        </p:nvSpPr>
        <p:spPr>
          <a:xfrm>
            <a:off x="2456259" y="2628900"/>
            <a:ext cx="5652600" cy="28590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800"/>
              </a:spcBef>
              <a:spcAft>
                <a:spcPts val="0"/>
              </a:spcAft>
              <a:buSzPts val="1200"/>
              <a:buFont typeface="Century Gothic"/>
              <a:buNone/>
              <a:defRPr sz="1200">
                <a:solidFill>
                  <a:srgbClr val="7F7F7F"/>
                </a:solidFill>
              </a:defRPr>
            </a:lvl1pPr>
            <a:lvl2pPr indent="-228600" lvl="1" marL="914400" algn="l">
              <a:lnSpc>
                <a:spcPct val="100000"/>
              </a:lnSpc>
              <a:spcBef>
                <a:spcPts val="800"/>
              </a:spcBef>
              <a:spcAft>
                <a:spcPts val="0"/>
              </a:spcAft>
              <a:buSzPts val="1200"/>
              <a:buFont typeface="Century Gothic"/>
              <a:buNone/>
              <a:defRPr/>
            </a:lvl2pPr>
            <a:lvl3pPr indent="-228600" lvl="2" marL="1371600" algn="l">
              <a:lnSpc>
                <a:spcPct val="100000"/>
              </a:lnSpc>
              <a:spcBef>
                <a:spcPts val="800"/>
              </a:spcBef>
              <a:spcAft>
                <a:spcPts val="0"/>
              </a:spcAft>
              <a:buSzPts val="1100"/>
              <a:buFont typeface="Century Gothic"/>
              <a:buNone/>
              <a:defRPr/>
            </a:lvl3pPr>
            <a:lvl4pPr indent="-228600" lvl="3" marL="1828800" algn="l">
              <a:lnSpc>
                <a:spcPct val="100000"/>
              </a:lnSpc>
              <a:spcBef>
                <a:spcPts val="800"/>
              </a:spcBef>
              <a:spcAft>
                <a:spcPts val="0"/>
              </a:spcAft>
              <a:buSzPts val="900"/>
              <a:buFont typeface="Century Gothic"/>
              <a:buNone/>
              <a:defRPr/>
            </a:lvl4pPr>
            <a:lvl5pPr indent="-228600" lvl="4" marL="2286000" algn="l">
              <a:lnSpc>
                <a:spcPct val="100000"/>
              </a:lnSpc>
              <a:spcBef>
                <a:spcPts val="800"/>
              </a:spcBef>
              <a:spcAft>
                <a:spcPts val="0"/>
              </a:spcAft>
              <a:buSzPts val="900"/>
              <a:buFont typeface="Century Gothic"/>
              <a:buNone/>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113" name="Google Shape;113;p56"/>
          <p:cNvSpPr txBox="1"/>
          <p:nvPr>
            <p:ph idx="2" type="body"/>
          </p:nvPr>
        </p:nvSpPr>
        <p:spPr>
          <a:xfrm>
            <a:off x="1941909" y="3265535"/>
            <a:ext cx="6686700" cy="1166700"/>
          </a:xfrm>
          <a:prstGeom prst="rect">
            <a:avLst/>
          </a:prstGeom>
          <a:noFill/>
          <a:ln>
            <a:noFill/>
          </a:ln>
        </p:spPr>
        <p:txBody>
          <a:bodyPr anchorCtr="0" anchor="ctr" bIns="34275" lIns="68575" spcFirstLastPara="1" rIns="68575" wrap="square" tIns="34275">
            <a:normAutofit/>
          </a:bodyPr>
          <a:lstStyle>
            <a:lvl1pPr indent="-228600" lvl="0" marL="457200" algn="l">
              <a:lnSpc>
                <a:spcPct val="100000"/>
              </a:lnSpc>
              <a:spcBef>
                <a:spcPts val="800"/>
              </a:spcBef>
              <a:spcAft>
                <a:spcPts val="0"/>
              </a:spcAft>
              <a:buSzPts val="1400"/>
              <a:buNone/>
              <a:defRPr sz="1400">
                <a:solidFill>
                  <a:srgbClr val="595959"/>
                </a:solidFill>
              </a:defRPr>
            </a:lvl1pPr>
            <a:lvl2pPr indent="-228600" lvl="1" marL="914400" algn="l">
              <a:lnSpc>
                <a:spcPct val="100000"/>
              </a:lnSpc>
              <a:spcBef>
                <a:spcPts val="800"/>
              </a:spcBef>
              <a:spcAft>
                <a:spcPts val="0"/>
              </a:spcAft>
              <a:buSzPts val="1400"/>
              <a:buNone/>
              <a:defRPr sz="1400">
                <a:solidFill>
                  <a:srgbClr val="888888"/>
                </a:solidFill>
              </a:defRPr>
            </a:lvl2pPr>
            <a:lvl3pPr indent="-228600" lvl="2" marL="1371600" algn="l">
              <a:lnSpc>
                <a:spcPct val="100000"/>
              </a:lnSpc>
              <a:spcBef>
                <a:spcPts val="800"/>
              </a:spcBef>
              <a:spcAft>
                <a:spcPts val="0"/>
              </a:spcAft>
              <a:buSzPts val="1200"/>
              <a:buNone/>
              <a:defRPr sz="1200">
                <a:solidFill>
                  <a:srgbClr val="888888"/>
                </a:solidFill>
              </a:defRPr>
            </a:lvl3pPr>
            <a:lvl4pPr indent="-228600" lvl="3" marL="1828800" algn="l">
              <a:lnSpc>
                <a:spcPct val="100000"/>
              </a:lnSpc>
              <a:spcBef>
                <a:spcPts val="800"/>
              </a:spcBef>
              <a:spcAft>
                <a:spcPts val="0"/>
              </a:spcAft>
              <a:buSzPts val="1100"/>
              <a:buNone/>
              <a:defRPr sz="1100">
                <a:solidFill>
                  <a:srgbClr val="888888"/>
                </a:solidFill>
              </a:defRPr>
            </a:lvl4pPr>
            <a:lvl5pPr indent="-228600" lvl="4" marL="2286000" algn="l">
              <a:lnSpc>
                <a:spcPct val="100000"/>
              </a:lnSpc>
              <a:spcBef>
                <a:spcPts val="800"/>
              </a:spcBef>
              <a:spcAft>
                <a:spcPts val="0"/>
              </a:spcAft>
              <a:buSzPts val="1100"/>
              <a:buNone/>
              <a:defRPr sz="1100">
                <a:solidFill>
                  <a:srgbClr val="888888"/>
                </a:solidFill>
              </a:defRPr>
            </a:lvl5pPr>
            <a:lvl6pPr indent="-228600" lvl="5" marL="2743200" algn="l">
              <a:lnSpc>
                <a:spcPct val="100000"/>
              </a:lnSpc>
              <a:spcBef>
                <a:spcPts val="800"/>
              </a:spcBef>
              <a:spcAft>
                <a:spcPts val="0"/>
              </a:spcAft>
              <a:buSzPts val="1100"/>
              <a:buNone/>
              <a:defRPr sz="1100">
                <a:solidFill>
                  <a:srgbClr val="888888"/>
                </a:solidFill>
              </a:defRPr>
            </a:lvl6pPr>
            <a:lvl7pPr indent="-228600" lvl="6" marL="3200400" algn="l">
              <a:lnSpc>
                <a:spcPct val="100000"/>
              </a:lnSpc>
              <a:spcBef>
                <a:spcPts val="800"/>
              </a:spcBef>
              <a:spcAft>
                <a:spcPts val="0"/>
              </a:spcAft>
              <a:buSzPts val="1100"/>
              <a:buNone/>
              <a:defRPr sz="1100">
                <a:solidFill>
                  <a:srgbClr val="888888"/>
                </a:solidFill>
              </a:defRPr>
            </a:lvl7pPr>
            <a:lvl8pPr indent="-228600" lvl="7" marL="3657600" algn="l">
              <a:lnSpc>
                <a:spcPct val="100000"/>
              </a:lnSpc>
              <a:spcBef>
                <a:spcPts val="800"/>
              </a:spcBef>
              <a:spcAft>
                <a:spcPts val="0"/>
              </a:spcAft>
              <a:buSzPts val="1100"/>
              <a:buNone/>
              <a:defRPr sz="1100">
                <a:solidFill>
                  <a:srgbClr val="888888"/>
                </a:solidFill>
              </a:defRPr>
            </a:lvl8pPr>
            <a:lvl9pPr indent="-228600" lvl="8" marL="4114800" algn="l">
              <a:lnSpc>
                <a:spcPct val="100000"/>
              </a:lnSpc>
              <a:spcBef>
                <a:spcPts val="800"/>
              </a:spcBef>
              <a:spcAft>
                <a:spcPts val="0"/>
              </a:spcAft>
              <a:buSzPts val="1100"/>
              <a:buNone/>
              <a:defRPr sz="1100">
                <a:solidFill>
                  <a:srgbClr val="888888"/>
                </a:solidFill>
              </a:defRPr>
            </a:lvl9pPr>
          </a:lstStyle>
          <a:p/>
        </p:txBody>
      </p:sp>
      <p:sp>
        <p:nvSpPr>
          <p:cNvPr id="114" name="Google Shape;114;p56"/>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5" name="Google Shape;115;p56"/>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6" name="Google Shape;116;p56"/>
          <p:cNvSpPr/>
          <p:nvPr/>
        </p:nvSpPr>
        <p:spPr>
          <a:xfrm flipH="1" rot="10800000">
            <a:off x="-3142" y="2383629"/>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56"/>
          <p:cNvSpPr txBox="1"/>
          <p:nvPr>
            <p:ph idx="12" type="sldNum"/>
          </p:nvPr>
        </p:nvSpPr>
        <p:spPr>
          <a:xfrm>
            <a:off x="398859" y="2433104"/>
            <a:ext cx="584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18" name="Google Shape;118;p56"/>
          <p:cNvSpPr txBox="1"/>
          <p:nvPr/>
        </p:nvSpPr>
        <p:spPr>
          <a:xfrm>
            <a:off x="1850739" y="486004"/>
            <a:ext cx="4572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accent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
        <p:nvSpPr>
          <p:cNvPr id="119" name="Google Shape;119;p56"/>
          <p:cNvSpPr txBox="1"/>
          <p:nvPr/>
        </p:nvSpPr>
        <p:spPr>
          <a:xfrm>
            <a:off x="8336139" y="2178980"/>
            <a:ext cx="4572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accent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20" name="Shape 120"/>
        <p:cNvGrpSpPr/>
        <p:nvPr/>
      </p:nvGrpSpPr>
      <p:grpSpPr>
        <a:xfrm>
          <a:off x="0" y="0"/>
          <a:ext cx="0" cy="0"/>
          <a:chOff x="0" y="0"/>
          <a:chExt cx="0" cy="0"/>
        </a:xfrm>
      </p:grpSpPr>
      <p:sp>
        <p:nvSpPr>
          <p:cNvPr id="121" name="Google Shape;121;p57"/>
          <p:cNvSpPr txBox="1"/>
          <p:nvPr>
            <p:ph type="title"/>
          </p:nvPr>
        </p:nvSpPr>
        <p:spPr>
          <a:xfrm>
            <a:off x="1941910" y="1828800"/>
            <a:ext cx="6686700" cy="20436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rgbClr val="262626"/>
              </a:buClr>
              <a:buSzPts val="3600"/>
              <a:buFont typeface="Century Gothic"/>
              <a:buNone/>
              <a:defRPr b="0" sz="3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57"/>
          <p:cNvSpPr txBox="1"/>
          <p:nvPr>
            <p:ph idx="1" type="body"/>
          </p:nvPr>
        </p:nvSpPr>
        <p:spPr>
          <a:xfrm>
            <a:off x="1941910" y="3886200"/>
            <a:ext cx="6686700" cy="5472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1400"/>
              <a:buNone/>
              <a:defRPr>
                <a:solidFill>
                  <a:srgbClr val="595959"/>
                </a:solidFill>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123" name="Google Shape;123;p57"/>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4" name="Google Shape;124;p57"/>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5" name="Google Shape;125;p57"/>
          <p:cNvSpPr/>
          <p:nvPr/>
        </p:nvSpPr>
        <p:spPr>
          <a:xfrm flipH="1" rot="10800000">
            <a:off x="-3142" y="3683792"/>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57"/>
          <p:cNvSpPr txBox="1"/>
          <p:nvPr>
            <p:ph idx="12" type="sldNum"/>
          </p:nvPr>
        </p:nvSpPr>
        <p:spPr>
          <a:xfrm>
            <a:off x="398859" y="3737315"/>
            <a:ext cx="584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27" name="Shape 127"/>
        <p:cNvGrpSpPr/>
        <p:nvPr/>
      </p:nvGrpSpPr>
      <p:grpSpPr>
        <a:xfrm>
          <a:off x="0" y="0"/>
          <a:ext cx="0" cy="0"/>
          <a:chOff x="0" y="0"/>
          <a:chExt cx="0" cy="0"/>
        </a:xfrm>
      </p:grpSpPr>
      <p:sp>
        <p:nvSpPr>
          <p:cNvPr id="128" name="Google Shape;128;p58"/>
          <p:cNvSpPr txBox="1"/>
          <p:nvPr>
            <p:ph type="title"/>
          </p:nvPr>
        </p:nvSpPr>
        <p:spPr>
          <a:xfrm>
            <a:off x="2137462" y="457200"/>
            <a:ext cx="6295500" cy="2171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rgbClr val="262626"/>
              </a:buClr>
              <a:buSzPts val="3600"/>
              <a:buFont typeface="Century Gothic"/>
              <a:buNone/>
              <a:defRPr b="0" sz="36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9" name="Google Shape;129;p58"/>
          <p:cNvSpPr txBox="1"/>
          <p:nvPr>
            <p:ph idx="1" type="body"/>
          </p:nvPr>
        </p:nvSpPr>
        <p:spPr>
          <a:xfrm>
            <a:off x="1941909" y="3257550"/>
            <a:ext cx="6686700" cy="6288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800"/>
              <a:buFont typeface="Century Gothic"/>
              <a:buNone/>
              <a:defRPr sz="1800">
                <a:solidFill>
                  <a:schemeClr val="accent1"/>
                </a:solidFill>
              </a:defRPr>
            </a:lvl1pPr>
            <a:lvl2pPr indent="-228600" lvl="1" marL="914400" algn="l">
              <a:lnSpc>
                <a:spcPct val="100000"/>
              </a:lnSpc>
              <a:spcBef>
                <a:spcPts val="800"/>
              </a:spcBef>
              <a:spcAft>
                <a:spcPts val="0"/>
              </a:spcAft>
              <a:buSzPts val="1200"/>
              <a:buFont typeface="Century Gothic"/>
              <a:buNone/>
              <a:defRPr/>
            </a:lvl2pPr>
            <a:lvl3pPr indent="-228600" lvl="2" marL="1371600" algn="l">
              <a:lnSpc>
                <a:spcPct val="100000"/>
              </a:lnSpc>
              <a:spcBef>
                <a:spcPts val="800"/>
              </a:spcBef>
              <a:spcAft>
                <a:spcPts val="0"/>
              </a:spcAft>
              <a:buSzPts val="1100"/>
              <a:buFont typeface="Century Gothic"/>
              <a:buNone/>
              <a:defRPr/>
            </a:lvl3pPr>
            <a:lvl4pPr indent="-228600" lvl="3" marL="1828800" algn="l">
              <a:lnSpc>
                <a:spcPct val="100000"/>
              </a:lnSpc>
              <a:spcBef>
                <a:spcPts val="800"/>
              </a:spcBef>
              <a:spcAft>
                <a:spcPts val="0"/>
              </a:spcAft>
              <a:buSzPts val="900"/>
              <a:buFont typeface="Century Gothic"/>
              <a:buNone/>
              <a:defRPr/>
            </a:lvl4pPr>
            <a:lvl5pPr indent="-228600" lvl="4" marL="2286000" algn="l">
              <a:lnSpc>
                <a:spcPct val="100000"/>
              </a:lnSpc>
              <a:spcBef>
                <a:spcPts val="800"/>
              </a:spcBef>
              <a:spcAft>
                <a:spcPts val="0"/>
              </a:spcAft>
              <a:buSzPts val="900"/>
              <a:buFont typeface="Century Gothic"/>
              <a:buNone/>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130" name="Google Shape;130;p58"/>
          <p:cNvSpPr txBox="1"/>
          <p:nvPr>
            <p:ph idx="2" type="body"/>
          </p:nvPr>
        </p:nvSpPr>
        <p:spPr>
          <a:xfrm>
            <a:off x="1941910" y="3886200"/>
            <a:ext cx="6686700" cy="5472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1400"/>
              <a:buNone/>
              <a:defRPr>
                <a:solidFill>
                  <a:srgbClr val="595959"/>
                </a:solidFill>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131" name="Google Shape;131;p58"/>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2" name="Google Shape;132;p58"/>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3" name="Google Shape;133;p58"/>
          <p:cNvSpPr/>
          <p:nvPr/>
        </p:nvSpPr>
        <p:spPr>
          <a:xfrm flipH="1" rot="10800000">
            <a:off x="-3142" y="3683792"/>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8"/>
          <p:cNvSpPr txBox="1"/>
          <p:nvPr>
            <p:ph idx="12" type="sldNum"/>
          </p:nvPr>
        </p:nvSpPr>
        <p:spPr>
          <a:xfrm>
            <a:off x="398859" y="3737315"/>
            <a:ext cx="584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35" name="Google Shape;135;p58"/>
          <p:cNvSpPr txBox="1"/>
          <p:nvPr/>
        </p:nvSpPr>
        <p:spPr>
          <a:xfrm>
            <a:off x="1850739" y="486004"/>
            <a:ext cx="4572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accent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
        <p:nvSpPr>
          <p:cNvPr id="136" name="Google Shape;136;p58"/>
          <p:cNvSpPr txBox="1"/>
          <p:nvPr/>
        </p:nvSpPr>
        <p:spPr>
          <a:xfrm>
            <a:off x="8336139" y="2178980"/>
            <a:ext cx="4572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accent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37" name="Shape 137"/>
        <p:cNvGrpSpPr/>
        <p:nvPr/>
      </p:nvGrpSpPr>
      <p:grpSpPr>
        <a:xfrm>
          <a:off x="0" y="0"/>
          <a:ext cx="0" cy="0"/>
          <a:chOff x="0" y="0"/>
          <a:chExt cx="0" cy="0"/>
        </a:xfrm>
      </p:grpSpPr>
      <p:sp>
        <p:nvSpPr>
          <p:cNvPr id="138" name="Google Shape;138;p59"/>
          <p:cNvSpPr txBox="1"/>
          <p:nvPr>
            <p:ph type="title"/>
          </p:nvPr>
        </p:nvSpPr>
        <p:spPr>
          <a:xfrm>
            <a:off x="1941909" y="470555"/>
            <a:ext cx="6686700" cy="21600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rgbClr val="262626"/>
              </a:buClr>
              <a:buSzPts val="3600"/>
              <a:buFont typeface="Century Gothic"/>
              <a:buNone/>
              <a:defRPr b="0" sz="3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9" name="Google Shape;139;p59"/>
          <p:cNvSpPr txBox="1"/>
          <p:nvPr>
            <p:ph idx="1" type="body"/>
          </p:nvPr>
        </p:nvSpPr>
        <p:spPr>
          <a:xfrm>
            <a:off x="1941909" y="3257550"/>
            <a:ext cx="6686700" cy="6288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800"/>
              <a:buFont typeface="Century Gothic"/>
              <a:buNone/>
              <a:defRPr sz="1800">
                <a:solidFill>
                  <a:schemeClr val="accent1"/>
                </a:solidFill>
              </a:defRPr>
            </a:lvl1pPr>
            <a:lvl2pPr indent="-228600" lvl="1" marL="914400" algn="l">
              <a:lnSpc>
                <a:spcPct val="100000"/>
              </a:lnSpc>
              <a:spcBef>
                <a:spcPts val="800"/>
              </a:spcBef>
              <a:spcAft>
                <a:spcPts val="0"/>
              </a:spcAft>
              <a:buSzPts val="1200"/>
              <a:buFont typeface="Century Gothic"/>
              <a:buNone/>
              <a:defRPr/>
            </a:lvl2pPr>
            <a:lvl3pPr indent="-228600" lvl="2" marL="1371600" algn="l">
              <a:lnSpc>
                <a:spcPct val="100000"/>
              </a:lnSpc>
              <a:spcBef>
                <a:spcPts val="800"/>
              </a:spcBef>
              <a:spcAft>
                <a:spcPts val="0"/>
              </a:spcAft>
              <a:buSzPts val="1100"/>
              <a:buFont typeface="Century Gothic"/>
              <a:buNone/>
              <a:defRPr/>
            </a:lvl3pPr>
            <a:lvl4pPr indent="-228600" lvl="3" marL="1828800" algn="l">
              <a:lnSpc>
                <a:spcPct val="100000"/>
              </a:lnSpc>
              <a:spcBef>
                <a:spcPts val="800"/>
              </a:spcBef>
              <a:spcAft>
                <a:spcPts val="0"/>
              </a:spcAft>
              <a:buSzPts val="900"/>
              <a:buFont typeface="Century Gothic"/>
              <a:buNone/>
              <a:defRPr/>
            </a:lvl4pPr>
            <a:lvl5pPr indent="-228600" lvl="4" marL="2286000" algn="l">
              <a:lnSpc>
                <a:spcPct val="100000"/>
              </a:lnSpc>
              <a:spcBef>
                <a:spcPts val="800"/>
              </a:spcBef>
              <a:spcAft>
                <a:spcPts val="0"/>
              </a:spcAft>
              <a:buSzPts val="900"/>
              <a:buFont typeface="Century Gothic"/>
              <a:buNone/>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140" name="Google Shape;140;p59"/>
          <p:cNvSpPr txBox="1"/>
          <p:nvPr>
            <p:ph idx="2" type="body"/>
          </p:nvPr>
        </p:nvSpPr>
        <p:spPr>
          <a:xfrm>
            <a:off x="1941910" y="3886200"/>
            <a:ext cx="6686700" cy="5472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1400"/>
              <a:buNone/>
              <a:defRPr>
                <a:solidFill>
                  <a:srgbClr val="595959"/>
                </a:solidFill>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141" name="Google Shape;141;p59"/>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2" name="Google Shape;142;p59"/>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3" name="Google Shape;143;p59"/>
          <p:cNvSpPr/>
          <p:nvPr/>
        </p:nvSpPr>
        <p:spPr>
          <a:xfrm flipH="1" rot="10800000">
            <a:off x="-3142" y="3683792"/>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59"/>
          <p:cNvSpPr txBox="1"/>
          <p:nvPr>
            <p:ph idx="12" type="sldNum"/>
          </p:nvPr>
        </p:nvSpPr>
        <p:spPr>
          <a:xfrm>
            <a:off x="398859" y="3737315"/>
            <a:ext cx="584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5" name="Shape 145"/>
        <p:cNvGrpSpPr/>
        <p:nvPr/>
      </p:nvGrpSpPr>
      <p:grpSpPr>
        <a:xfrm>
          <a:off x="0" y="0"/>
          <a:ext cx="0" cy="0"/>
          <a:chOff x="0" y="0"/>
          <a:chExt cx="0" cy="0"/>
        </a:xfrm>
      </p:grpSpPr>
      <p:sp>
        <p:nvSpPr>
          <p:cNvPr id="146" name="Google Shape;146;p60"/>
          <p:cNvSpPr txBox="1"/>
          <p:nvPr>
            <p:ph type="title"/>
          </p:nvPr>
        </p:nvSpPr>
        <p:spPr>
          <a:xfrm>
            <a:off x="1944693" y="468083"/>
            <a:ext cx="6684000" cy="9609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rgbClr val="262626"/>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7" name="Google Shape;147;p60"/>
          <p:cNvSpPr txBox="1"/>
          <p:nvPr>
            <p:ph idx="1" type="body"/>
          </p:nvPr>
        </p:nvSpPr>
        <p:spPr>
          <a:xfrm rot="5400000">
            <a:off x="3827859" y="-285600"/>
            <a:ext cx="2914800" cy="66864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148" name="Google Shape;148;p60"/>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9" name="Google Shape;149;p60"/>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0" name="Google Shape;150;p60"/>
          <p:cNvSpPr/>
          <p:nvPr/>
        </p:nvSpPr>
        <p:spPr>
          <a:xfrm flipH="1" rot="10800000">
            <a:off x="-3142" y="535779"/>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60"/>
          <p:cNvSpPr txBox="1"/>
          <p:nvPr>
            <p:ph idx="12" type="sldNum"/>
          </p:nvPr>
        </p:nvSpPr>
        <p:spPr>
          <a:xfrm>
            <a:off x="398859" y="590837"/>
            <a:ext cx="584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2" name="Shape 152"/>
        <p:cNvGrpSpPr/>
        <p:nvPr/>
      </p:nvGrpSpPr>
      <p:grpSpPr>
        <a:xfrm>
          <a:off x="0" y="0"/>
          <a:ext cx="0" cy="0"/>
          <a:chOff x="0" y="0"/>
          <a:chExt cx="0" cy="0"/>
        </a:xfrm>
      </p:grpSpPr>
      <p:sp>
        <p:nvSpPr>
          <p:cNvPr id="153" name="Google Shape;153;p61"/>
          <p:cNvSpPr txBox="1"/>
          <p:nvPr>
            <p:ph type="title"/>
          </p:nvPr>
        </p:nvSpPr>
        <p:spPr>
          <a:xfrm rot="5400000">
            <a:off x="5817460" y="1624204"/>
            <a:ext cx="3963000" cy="1655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rgbClr val="262626"/>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4" name="Google Shape;154;p61"/>
          <p:cNvSpPr txBox="1"/>
          <p:nvPr>
            <p:ph idx="1" type="body"/>
          </p:nvPr>
        </p:nvSpPr>
        <p:spPr>
          <a:xfrm rot="5400000">
            <a:off x="2389359" y="23254"/>
            <a:ext cx="3963000" cy="48576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155" name="Google Shape;155;p61"/>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6" name="Google Shape;156;p61"/>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7" name="Google Shape;157;p61"/>
          <p:cNvSpPr/>
          <p:nvPr/>
        </p:nvSpPr>
        <p:spPr>
          <a:xfrm flipH="1" rot="10800000">
            <a:off x="-3142" y="535779"/>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61"/>
          <p:cNvSpPr txBox="1"/>
          <p:nvPr>
            <p:ph idx="12" type="sldNum"/>
          </p:nvPr>
        </p:nvSpPr>
        <p:spPr>
          <a:xfrm>
            <a:off x="398859" y="590837"/>
            <a:ext cx="584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59" name="Shape 159"/>
        <p:cNvGrpSpPr/>
        <p:nvPr/>
      </p:nvGrpSpPr>
      <p:grpSpPr>
        <a:xfrm>
          <a:off x="0" y="0"/>
          <a:ext cx="0" cy="0"/>
          <a:chOff x="0" y="0"/>
          <a:chExt cx="0" cy="0"/>
        </a:xfrm>
      </p:grpSpPr>
      <p:sp>
        <p:nvSpPr>
          <p:cNvPr id="160" name="Google Shape;160;g289120f60f8_0_1216"/>
          <p:cNvSpPr txBox="1"/>
          <p:nvPr>
            <p:ph type="ctrTitle"/>
          </p:nvPr>
        </p:nvSpPr>
        <p:spPr>
          <a:xfrm>
            <a:off x="3815335" y="399450"/>
            <a:ext cx="1513200" cy="416400"/>
          </a:xfrm>
          <a:prstGeom prst="rect">
            <a:avLst/>
          </a:prstGeom>
          <a:noFill/>
          <a:ln>
            <a:noFill/>
          </a:ln>
        </p:spPr>
        <p:txBody>
          <a:bodyPr anchorCtr="0" anchor="ctr" bIns="0" lIns="0" spcFirstLastPara="1" rIns="0" wrap="square" tIns="0">
            <a:spAutoFit/>
          </a:bodyPr>
          <a:lstStyle>
            <a:lvl1pPr lvl="0" rtl="0" algn="l">
              <a:lnSpc>
                <a:spcPct val="80000"/>
              </a:lnSpc>
              <a:spcBef>
                <a:spcPts val="0"/>
              </a:spcBef>
              <a:spcAft>
                <a:spcPts val="0"/>
              </a:spcAft>
              <a:buClr>
                <a:schemeClr val="dk1"/>
              </a:buClr>
              <a:buSzPts val="3300"/>
              <a:buFont typeface="Arial"/>
              <a:buNone/>
              <a:defRPr b="0" i="0" sz="3300">
                <a:solidFill>
                  <a:schemeClr val="dk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1" name="Google Shape;161;g289120f60f8_0_1216"/>
          <p:cNvSpPr txBox="1"/>
          <p:nvPr>
            <p:ph idx="1" type="subTitle"/>
          </p:nvPr>
        </p:nvSpPr>
        <p:spPr>
          <a:xfrm>
            <a:off x="1371600" y="2880360"/>
            <a:ext cx="6400800" cy="228600"/>
          </a:xfrm>
          <a:prstGeom prst="rect">
            <a:avLst/>
          </a:prstGeom>
          <a:noFill/>
          <a:ln>
            <a:noFill/>
          </a:ln>
        </p:spPr>
        <p:txBody>
          <a:bodyPr anchorCtr="0" anchor="t" bIns="0" lIns="0" spcFirstLastPara="1" rIns="0" wrap="square" tIns="0">
            <a:spAutoFit/>
          </a:bodyPr>
          <a:lstStyle>
            <a:lvl1pPr lvl="0" rtl="0" algn="l">
              <a:lnSpc>
                <a:spcPct val="90000"/>
              </a:lnSpc>
              <a:spcBef>
                <a:spcPts val="900"/>
              </a:spcBef>
              <a:spcAft>
                <a:spcPts val="0"/>
              </a:spcAft>
              <a:buSzPts val="1700"/>
              <a:buChar char="🠶"/>
              <a:defRPr/>
            </a:lvl1pPr>
            <a:lvl2pPr lvl="1" rtl="0" algn="l">
              <a:lnSpc>
                <a:spcPct val="90000"/>
              </a:lnSpc>
              <a:spcBef>
                <a:spcPts val="200"/>
              </a:spcBef>
              <a:spcAft>
                <a:spcPts val="0"/>
              </a:spcAft>
              <a:buSzPts val="1400"/>
              <a:buChar char="🠶"/>
              <a:defRPr/>
            </a:lvl2pPr>
            <a:lvl3pPr lvl="2" rtl="0" algn="l">
              <a:lnSpc>
                <a:spcPct val="90000"/>
              </a:lnSpc>
              <a:spcBef>
                <a:spcPts val="300"/>
              </a:spcBef>
              <a:spcAft>
                <a:spcPts val="0"/>
              </a:spcAft>
              <a:buSzPts val="1400"/>
              <a:buChar char="🠶"/>
              <a:defRPr/>
            </a:lvl3pPr>
            <a:lvl4pPr lvl="3" rtl="0" algn="l">
              <a:lnSpc>
                <a:spcPct val="90000"/>
              </a:lnSpc>
              <a:spcBef>
                <a:spcPts val="300"/>
              </a:spcBef>
              <a:spcAft>
                <a:spcPts val="0"/>
              </a:spcAft>
              <a:buSzPts val="1400"/>
              <a:buChar char="🠶"/>
              <a:defRPr/>
            </a:lvl4pPr>
            <a:lvl5pPr lvl="4" rtl="0" algn="l">
              <a:lnSpc>
                <a:spcPct val="90000"/>
              </a:lnSpc>
              <a:spcBef>
                <a:spcPts val="300"/>
              </a:spcBef>
              <a:spcAft>
                <a:spcPts val="0"/>
              </a:spcAft>
              <a:buSzPts val="1400"/>
              <a:buChar char="🠶"/>
              <a:defRPr/>
            </a:lvl5pPr>
            <a:lvl6pPr lvl="5" rtl="0" algn="l">
              <a:lnSpc>
                <a:spcPct val="90000"/>
              </a:lnSpc>
              <a:spcBef>
                <a:spcPts val="300"/>
              </a:spcBef>
              <a:spcAft>
                <a:spcPts val="0"/>
              </a:spcAft>
              <a:buSzPts val="1400"/>
              <a:buChar char="🠶"/>
              <a:defRPr/>
            </a:lvl6pPr>
            <a:lvl7pPr lvl="6" rtl="0" algn="l">
              <a:lnSpc>
                <a:spcPct val="90000"/>
              </a:lnSpc>
              <a:spcBef>
                <a:spcPts val="300"/>
              </a:spcBef>
              <a:spcAft>
                <a:spcPts val="0"/>
              </a:spcAft>
              <a:buSzPts val="1400"/>
              <a:buChar char="🠶"/>
              <a:defRPr/>
            </a:lvl7pPr>
            <a:lvl8pPr lvl="7" rtl="0" algn="l">
              <a:lnSpc>
                <a:spcPct val="90000"/>
              </a:lnSpc>
              <a:spcBef>
                <a:spcPts val="300"/>
              </a:spcBef>
              <a:spcAft>
                <a:spcPts val="0"/>
              </a:spcAft>
              <a:buSzPts val="1400"/>
              <a:buChar char="🠶"/>
              <a:defRPr/>
            </a:lvl8pPr>
            <a:lvl9pPr lvl="8" rtl="0" algn="l">
              <a:lnSpc>
                <a:spcPct val="90000"/>
              </a:lnSpc>
              <a:spcBef>
                <a:spcPts val="300"/>
              </a:spcBef>
              <a:spcAft>
                <a:spcPts val="300"/>
              </a:spcAft>
              <a:buSzPts val="1400"/>
              <a:buChar char="🠶"/>
              <a:defRPr/>
            </a:lvl9pPr>
          </a:lstStyle>
          <a:p/>
        </p:txBody>
      </p:sp>
      <p:sp>
        <p:nvSpPr>
          <p:cNvPr id="162" name="Google Shape;162;g289120f60f8_0_1216"/>
          <p:cNvSpPr txBox="1"/>
          <p:nvPr>
            <p:ph idx="11" type="ftr"/>
          </p:nvPr>
        </p:nvSpPr>
        <p:spPr>
          <a:xfrm>
            <a:off x="3632199" y="4853028"/>
            <a:ext cx="4426200" cy="2058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100"/>
              <a:buNone/>
              <a:defRPr>
                <a:solidFill>
                  <a:srgbClr val="888888"/>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3" name="Google Shape;163;g289120f60f8_0_1216"/>
          <p:cNvSpPr txBox="1"/>
          <p:nvPr>
            <p:ph idx="10" type="dt"/>
          </p:nvPr>
        </p:nvSpPr>
        <p:spPr>
          <a:xfrm>
            <a:off x="768097" y="4853028"/>
            <a:ext cx="1615500" cy="2058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100"/>
              <a:buNone/>
              <a:defRPr>
                <a:solidFill>
                  <a:srgbClr val="888888"/>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4" name="Google Shape;164;g289120f60f8_0_1216"/>
          <p:cNvSpPr txBox="1"/>
          <p:nvPr>
            <p:ph idx="12" type="sldNum"/>
          </p:nvPr>
        </p:nvSpPr>
        <p:spPr>
          <a:xfrm>
            <a:off x="8128000" y="4853028"/>
            <a:ext cx="730500" cy="205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800">
              <a:latin typeface="Twentieth Century"/>
              <a:ea typeface="Twentieth Century"/>
              <a:cs typeface="Twentieth Century"/>
              <a:sym typeface="Twentieth Century"/>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 name="Shape 41"/>
        <p:cNvGrpSpPr/>
        <p:nvPr/>
      </p:nvGrpSpPr>
      <p:grpSpPr>
        <a:xfrm>
          <a:off x="0" y="0"/>
          <a:ext cx="0" cy="0"/>
          <a:chOff x="0" y="0"/>
          <a:chExt cx="0" cy="0"/>
        </a:xfrm>
      </p:grpSpPr>
      <p:sp>
        <p:nvSpPr>
          <p:cNvPr id="42" name="Google Shape;42;p46"/>
          <p:cNvSpPr txBox="1"/>
          <p:nvPr>
            <p:ph type="title"/>
          </p:nvPr>
        </p:nvSpPr>
        <p:spPr>
          <a:xfrm>
            <a:off x="1944694" y="468083"/>
            <a:ext cx="6684000" cy="9609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rgbClr val="262626"/>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p46"/>
          <p:cNvSpPr txBox="1"/>
          <p:nvPr>
            <p:ph idx="1" type="body"/>
          </p:nvPr>
        </p:nvSpPr>
        <p:spPr>
          <a:xfrm>
            <a:off x="1941909" y="1600200"/>
            <a:ext cx="6686700" cy="28332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44" name="Google Shape;44;p46"/>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5" name="Google Shape;45;p46"/>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 name="Google Shape;46;p46"/>
          <p:cNvSpPr/>
          <p:nvPr/>
        </p:nvSpPr>
        <p:spPr>
          <a:xfrm flipH="1" rot="10800000">
            <a:off x="-3142" y="535779"/>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6"/>
          <p:cNvSpPr txBox="1"/>
          <p:nvPr>
            <p:ph idx="12" type="sldNum"/>
          </p:nvPr>
        </p:nvSpPr>
        <p:spPr>
          <a:xfrm>
            <a:off x="398859" y="590837"/>
            <a:ext cx="584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s">
  <p:cSld name="Instructions">
    <p:spTree>
      <p:nvGrpSpPr>
        <p:cNvPr id="48" name="Shape 48"/>
        <p:cNvGrpSpPr/>
        <p:nvPr/>
      </p:nvGrpSpPr>
      <p:grpSpPr>
        <a:xfrm>
          <a:off x="0" y="0"/>
          <a:ext cx="0" cy="0"/>
          <a:chOff x="0" y="0"/>
          <a:chExt cx="0" cy="0"/>
        </a:xfrm>
      </p:grpSpPr>
      <p:sp>
        <p:nvSpPr>
          <p:cNvPr id="49" name="Google Shape;49;p47"/>
          <p:cNvSpPr txBox="1"/>
          <p:nvPr>
            <p:ph type="title"/>
          </p:nvPr>
        </p:nvSpPr>
        <p:spPr>
          <a:xfrm>
            <a:off x="342899" y="685800"/>
            <a:ext cx="5600700" cy="1179600"/>
          </a:xfrm>
          <a:prstGeom prst="rect">
            <a:avLst/>
          </a:prstGeom>
          <a:noFill/>
          <a:ln>
            <a:noFill/>
          </a:ln>
        </p:spPr>
        <p:txBody>
          <a:bodyPr anchorCtr="0" anchor="t" bIns="34275" lIns="68575" spcFirstLastPara="1" rIns="68575" wrap="square" tIns="34275">
            <a:normAutofit/>
          </a:bodyPr>
          <a:lstStyle>
            <a:lvl1pPr lvl="0" algn="l">
              <a:lnSpc>
                <a:spcPct val="127777"/>
              </a:lnSpc>
              <a:spcBef>
                <a:spcPts val="0"/>
              </a:spcBef>
              <a:spcAft>
                <a:spcPts val="0"/>
              </a:spcAft>
              <a:buClr>
                <a:srgbClr val="262626"/>
              </a:buClr>
              <a:buSzPts val="2700"/>
              <a:buFont typeface="Century Gothic"/>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0" name="Google Shape;50;p47"/>
          <p:cNvSpPr txBox="1"/>
          <p:nvPr>
            <p:ph idx="1" type="body"/>
          </p:nvPr>
        </p:nvSpPr>
        <p:spPr>
          <a:xfrm>
            <a:off x="342900" y="1905000"/>
            <a:ext cx="4943400" cy="2552700"/>
          </a:xfrm>
          <a:prstGeom prst="rect">
            <a:avLst/>
          </a:prstGeom>
          <a:noFill/>
          <a:ln>
            <a:noFill/>
          </a:ln>
        </p:spPr>
        <p:txBody>
          <a:bodyPr anchorCtr="0" anchor="t" bIns="34275" lIns="68575" spcFirstLastPara="1" rIns="68575" wrap="square" tIns="34275">
            <a:normAutofit/>
          </a:bodyPr>
          <a:lstStyle>
            <a:lvl1pPr indent="-317500" lvl="0" marL="457200" algn="l">
              <a:lnSpc>
                <a:spcPct val="166666"/>
              </a:lnSpc>
              <a:spcBef>
                <a:spcPts val="0"/>
              </a:spcBef>
              <a:spcAft>
                <a:spcPts val="0"/>
              </a:spcAft>
              <a:buSzPts val="1400"/>
              <a:buFont typeface="Century Gothic"/>
              <a:buAutoNum type="arabicPeriod"/>
              <a:defRPr sz="1400"/>
            </a:lvl1pPr>
            <a:lvl2pPr indent="-228600" lvl="1" marL="914400" algn="l">
              <a:lnSpc>
                <a:spcPct val="100000"/>
              </a:lnSpc>
              <a:spcBef>
                <a:spcPts val="800"/>
              </a:spcBef>
              <a:spcAft>
                <a:spcPts val="0"/>
              </a:spcAft>
              <a:buSzPts val="1800"/>
              <a:buNone/>
              <a:defRPr sz="1800"/>
            </a:lvl2pPr>
            <a:lvl3pPr indent="-228600" lvl="2" marL="1371600" algn="l">
              <a:lnSpc>
                <a:spcPct val="100000"/>
              </a:lnSpc>
              <a:spcBef>
                <a:spcPts val="800"/>
              </a:spcBef>
              <a:spcAft>
                <a:spcPts val="0"/>
              </a:spcAft>
              <a:buSzPts val="1800"/>
              <a:buNone/>
              <a:defRPr sz="1800"/>
            </a:lvl3pPr>
            <a:lvl4pPr indent="-228600" lvl="3" marL="1828800" algn="l">
              <a:lnSpc>
                <a:spcPct val="100000"/>
              </a:lnSpc>
              <a:spcBef>
                <a:spcPts val="800"/>
              </a:spcBef>
              <a:spcAft>
                <a:spcPts val="0"/>
              </a:spcAft>
              <a:buSzPts val="1800"/>
              <a:buNone/>
              <a:defRPr sz="1800"/>
            </a:lvl4pPr>
            <a:lvl5pPr indent="-228600" lvl="4" marL="2286000" algn="l">
              <a:lnSpc>
                <a:spcPct val="100000"/>
              </a:lnSpc>
              <a:spcBef>
                <a:spcPts val="800"/>
              </a:spcBef>
              <a:spcAft>
                <a:spcPts val="0"/>
              </a:spcAft>
              <a:buSzPts val="1800"/>
              <a:buNone/>
              <a:defRPr sz="1800"/>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51" name="Google Shape;51;p47"/>
          <p:cNvSpPr/>
          <p:nvPr>
            <p:ph idx="2" type="pic"/>
          </p:nvPr>
        </p:nvSpPr>
        <p:spPr>
          <a:xfrm>
            <a:off x="6086475" y="1038225"/>
            <a:ext cx="2558100" cy="3429000"/>
          </a:xfrm>
          <a:prstGeom prst="roundRect">
            <a:avLst>
              <a:gd fmla="val 2543" name="adj"/>
            </a:avLst>
          </a:prstGeom>
          <a:noFill/>
          <a:ln>
            <a:noFill/>
          </a:ln>
        </p:spPr>
      </p:sp>
    </p:spTree>
  </p:cSld>
  <p:clrMapOvr>
    <a:masterClrMapping/>
  </p:clrMapOvr>
  <p:extLst>
    <p:ext uri="{DCECCB84-F9BA-43D5-87BE-67443E8EF086}">
      <p15:sldGuideLst>
        <p15:guide id="1" orient="horz" pos="774">
          <p15:clr>
            <a:srgbClr val="FBAE40"/>
          </p15:clr>
        </p15:guide>
        <p15:guide id="2" pos="2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48"/>
          <p:cNvSpPr txBox="1"/>
          <p:nvPr>
            <p:ph type="title"/>
          </p:nvPr>
        </p:nvSpPr>
        <p:spPr>
          <a:xfrm>
            <a:off x="768096" y="438912"/>
            <a:ext cx="7290054" cy="1124712"/>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48"/>
          <p:cNvSpPr txBox="1"/>
          <p:nvPr>
            <p:ph idx="10" type="dt"/>
          </p:nvPr>
        </p:nvSpPr>
        <p:spPr>
          <a:xfrm>
            <a:off x="768097" y="4853028"/>
            <a:ext cx="1615607" cy="2057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8"/>
          <p:cNvSpPr txBox="1"/>
          <p:nvPr>
            <p:ph idx="11" type="ftr"/>
          </p:nvPr>
        </p:nvSpPr>
        <p:spPr>
          <a:xfrm>
            <a:off x="3632200" y="4853028"/>
            <a:ext cx="4426094" cy="20574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8"/>
          <p:cNvSpPr txBox="1"/>
          <p:nvPr>
            <p:ph idx="12" type="sldNum"/>
          </p:nvPr>
        </p:nvSpPr>
        <p:spPr>
          <a:xfrm>
            <a:off x="8128000" y="4853028"/>
            <a:ext cx="730250" cy="20574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SzPts val="1500"/>
              <a:buNone/>
              <a:defRPr b="0" i="0" sz="1500" u="none" cap="none" strike="noStrike">
                <a:solidFill>
                  <a:srgbClr val="FEFFFF"/>
                </a:solidFill>
                <a:latin typeface="Century Gothic"/>
                <a:ea typeface="Century Gothic"/>
                <a:cs typeface="Century Gothic"/>
                <a:sym typeface="Century Gothic"/>
              </a:defRPr>
            </a:lvl1pPr>
            <a:lvl2pPr indent="0" lvl="1" marL="0" algn="l">
              <a:lnSpc>
                <a:spcPct val="100000"/>
              </a:lnSpc>
              <a:spcBef>
                <a:spcPts val="0"/>
              </a:spcBef>
              <a:spcAft>
                <a:spcPts val="0"/>
              </a:spcAft>
              <a:buSzPts val="1500"/>
              <a:buNone/>
              <a:defRPr b="0" i="0" sz="1500" u="none" cap="none" strike="noStrike">
                <a:solidFill>
                  <a:srgbClr val="FEFFFF"/>
                </a:solidFill>
                <a:latin typeface="Century Gothic"/>
                <a:ea typeface="Century Gothic"/>
                <a:cs typeface="Century Gothic"/>
                <a:sym typeface="Century Gothic"/>
              </a:defRPr>
            </a:lvl2pPr>
            <a:lvl3pPr indent="0" lvl="2" marL="0" algn="l">
              <a:lnSpc>
                <a:spcPct val="100000"/>
              </a:lnSpc>
              <a:spcBef>
                <a:spcPts val="0"/>
              </a:spcBef>
              <a:spcAft>
                <a:spcPts val="0"/>
              </a:spcAft>
              <a:buSzPts val="1500"/>
              <a:buNone/>
              <a:defRPr b="0" i="0" sz="1500" u="none" cap="none" strike="noStrike">
                <a:solidFill>
                  <a:srgbClr val="FEFFFF"/>
                </a:solidFill>
                <a:latin typeface="Century Gothic"/>
                <a:ea typeface="Century Gothic"/>
                <a:cs typeface="Century Gothic"/>
                <a:sym typeface="Century Gothic"/>
              </a:defRPr>
            </a:lvl3pPr>
            <a:lvl4pPr indent="0" lvl="3" marL="0" algn="l">
              <a:lnSpc>
                <a:spcPct val="100000"/>
              </a:lnSpc>
              <a:spcBef>
                <a:spcPts val="0"/>
              </a:spcBef>
              <a:spcAft>
                <a:spcPts val="0"/>
              </a:spcAft>
              <a:buSzPts val="1500"/>
              <a:buNone/>
              <a:defRPr b="0" i="0" sz="1500" u="none" cap="none" strike="noStrike">
                <a:solidFill>
                  <a:srgbClr val="FEFFFF"/>
                </a:solidFill>
                <a:latin typeface="Century Gothic"/>
                <a:ea typeface="Century Gothic"/>
                <a:cs typeface="Century Gothic"/>
                <a:sym typeface="Century Gothic"/>
              </a:defRPr>
            </a:lvl4pPr>
            <a:lvl5pPr indent="0" lvl="4" marL="0" algn="l">
              <a:lnSpc>
                <a:spcPct val="100000"/>
              </a:lnSpc>
              <a:spcBef>
                <a:spcPts val="0"/>
              </a:spcBef>
              <a:spcAft>
                <a:spcPts val="0"/>
              </a:spcAft>
              <a:buSzPts val="1500"/>
              <a:buNone/>
              <a:defRPr b="0" i="0" sz="1500" u="none" cap="none" strike="noStrike">
                <a:solidFill>
                  <a:srgbClr val="FEFFFF"/>
                </a:solidFill>
                <a:latin typeface="Century Gothic"/>
                <a:ea typeface="Century Gothic"/>
                <a:cs typeface="Century Gothic"/>
                <a:sym typeface="Century Gothic"/>
              </a:defRPr>
            </a:lvl5pPr>
            <a:lvl6pPr indent="0" lvl="5" marL="0" algn="l">
              <a:lnSpc>
                <a:spcPct val="100000"/>
              </a:lnSpc>
              <a:spcBef>
                <a:spcPts val="0"/>
              </a:spcBef>
              <a:spcAft>
                <a:spcPts val="0"/>
              </a:spcAft>
              <a:buSzPts val="1500"/>
              <a:buNone/>
              <a:defRPr b="0" i="0" sz="1500" u="none" cap="none" strike="noStrike">
                <a:solidFill>
                  <a:srgbClr val="FEFFFF"/>
                </a:solidFill>
                <a:latin typeface="Century Gothic"/>
                <a:ea typeface="Century Gothic"/>
                <a:cs typeface="Century Gothic"/>
                <a:sym typeface="Century Gothic"/>
              </a:defRPr>
            </a:lvl6pPr>
            <a:lvl7pPr indent="0" lvl="6" marL="0" algn="l">
              <a:lnSpc>
                <a:spcPct val="100000"/>
              </a:lnSpc>
              <a:spcBef>
                <a:spcPts val="0"/>
              </a:spcBef>
              <a:spcAft>
                <a:spcPts val="0"/>
              </a:spcAft>
              <a:buSzPts val="1500"/>
              <a:buNone/>
              <a:defRPr b="0" i="0" sz="1500" u="none" cap="none" strike="noStrike">
                <a:solidFill>
                  <a:srgbClr val="FEFFFF"/>
                </a:solidFill>
                <a:latin typeface="Century Gothic"/>
                <a:ea typeface="Century Gothic"/>
                <a:cs typeface="Century Gothic"/>
                <a:sym typeface="Century Gothic"/>
              </a:defRPr>
            </a:lvl7pPr>
            <a:lvl8pPr indent="0" lvl="7" marL="0" algn="l">
              <a:lnSpc>
                <a:spcPct val="100000"/>
              </a:lnSpc>
              <a:spcBef>
                <a:spcPts val="0"/>
              </a:spcBef>
              <a:spcAft>
                <a:spcPts val="0"/>
              </a:spcAft>
              <a:buSzPts val="1500"/>
              <a:buNone/>
              <a:defRPr b="0" i="0" sz="1500" u="none" cap="none" strike="noStrike">
                <a:solidFill>
                  <a:srgbClr val="FEFFFF"/>
                </a:solidFill>
                <a:latin typeface="Century Gothic"/>
                <a:ea typeface="Century Gothic"/>
                <a:cs typeface="Century Gothic"/>
                <a:sym typeface="Century Gothic"/>
              </a:defRPr>
            </a:lvl8pPr>
            <a:lvl9pPr indent="0" lvl="8" marL="0" algn="l">
              <a:lnSpc>
                <a:spcPct val="100000"/>
              </a:lnSpc>
              <a:spcBef>
                <a:spcPts val="0"/>
              </a:spcBef>
              <a:spcAft>
                <a:spcPts val="0"/>
              </a:spcAft>
              <a:buSzPts val="1500"/>
              <a:buNone/>
              <a:defRPr b="0" i="0" sz="1500" u="none" cap="none" strike="noStrike">
                <a:solidFill>
                  <a:srgbClr val="FEFFFF"/>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49"/>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 name="Google Shape;59;p49"/>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49"/>
          <p:cNvSpPr/>
          <p:nvPr/>
        </p:nvSpPr>
        <p:spPr>
          <a:xfrm flipH="1" rot="10800000">
            <a:off x="-3142" y="535779"/>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9"/>
          <p:cNvSpPr txBox="1"/>
          <p:nvPr>
            <p:ph idx="12" type="sldNum"/>
          </p:nvPr>
        </p:nvSpPr>
        <p:spPr>
          <a:xfrm>
            <a:off x="398859" y="590837"/>
            <a:ext cx="584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50"/>
          <p:cNvSpPr txBox="1"/>
          <p:nvPr>
            <p:ph type="title"/>
          </p:nvPr>
        </p:nvSpPr>
        <p:spPr>
          <a:xfrm>
            <a:off x="1941909" y="1544063"/>
            <a:ext cx="6686700" cy="11016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rgbClr val="262626"/>
              </a:buClr>
              <a:buSzPts val="3000"/>
              <a:buFont typeface="Century Gothic"/>
              <a:buNone/>
              <a:defRPr b="0" sz="30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50"/>
          <p:cNvSpPr txBox="1"/>
          <p:nvPr>
            <p:ph idx="1" type="body"/>
          </p:nvPr>
        </p:nvSpPr>
        <p:spPr>
          <a:xfrm>
            <a:off x="1941909" y="2647597"/>
            <a:ext cx="6686700" cy="6453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1500"/>
              <a:buNone/>
              <a:defRPr sz="1500">
                <a:solidFill>
                  <a:srgbClr val="595959"/>
                </a:solidFill>
              </a:defRPr>
            </a:lvl1pPr>
            <a:lvl2pPr indent="-228600" lvl="1" marL="914400" algn="l">
              <a:lnSpc>
                <a:spcPct val="100000"/>
              </a:lnSpc>
              <a:spcBef>
                <a:spcPts val="800"/>
              </a:spcBef>
              <a:spcAft>
                <a:spcPts val="0"/>
              </a:spcAft>
              <a:buSzPts val="1400"/>
              <a:buNone/>
              <a:defRPr sz="1400">
                <a:solidFill>
                  <a:srgbClr val="888888"/>
                </a:solidFill>
              </a:defRPr>
            </a:lvl2pPr>
            <a:lvl3pPr indent="-228600" lvl="2" marL="1371600" algn="l">
              <a:lnSpc>
                <a:spcPct val="100000"/>
              </a:lnSpc>
              <a:spcBef>
                <a:spcPts val="800"/>
              </a:spcBef>
              <a:spcAft>
                <a:spcPts val="0"/>
              </a:spcAft>
              <a:buSzPts val="1200"/>
              <a:buNone/>
              <a:defRPr sz="1200">
                <a:solidFill>
                  <a:srgbClr val="888888"/>
                </a:solidFill>
              </a:defRPr>
            </a:lvl3pPr>
            <a:lvl4pPr indent="-228600" lvl="3" marL="1828800" algn="l">
              <a:lnSpc>
                <a:spcPct val="100000"/>
              </a:lnSpc>
              <a:spcBef>
                <a:spcPts val="800"/>
              </a:spcBef>
              <a:spcAft>
                <a:spcPts val="0"/>
              </a:spcAft>
              <a:buSzPts val="1100"/>
              <a:buNone/>
              <a:defRPr sz="1100">
                <a:solidFill>
                  <a:srgbClr val="888888"/>
                </a:solidFill>
              </a:defRPr>
            </a:lvl4pPr>
            <a:lvl5pPr indent="-228600" lvl="4" marL="2286000" algn="l">
              <a:lnSpc>
                <a:spcPct val="100000"/>
              </a:lnSpc>
              <a:spcBef>
                <a:spcPts val="800"/>
              </a:spcBef>
              <a:spcAft>
                <a:spcPts val="0"/>
              </a:spcAft>
              <a:buSzPts val="1100"/>
              <a:buNone/>
              <a:defRPr sz="1100">
                <a:solidFill>
                  <a:srgbClr val="888888"/>
                </a:solidFill>
              </a:defRPr>
            </a:lvl5pPr>
            <a:lvl6pPr indent="-228600" lvl="5" marL="2743200" algn="l">
              <a:lnSpc>
                <a:spcPct val="100000"/>
              </a:lnSpc>
              <a:spcBef>
                <a:spcPts val="800"/>
              </a:spcBef>
              <a:spcAft>
                <a:spcPts val="0"/>
              </a:spcAft>
              <a:buSzPts val="1100"/>
              <a:buNone/>
              <a:defRPr sz="1100">
                <a:solidFill>
                  <a:srgbClr val="888888"/>
                </a:solidFill>
              </a:defRPr>
            </a:lvl6pPr>
            <a:lvl7pPr indent="-228600" lvl="6" marL="3200400" algn="l">
              <a:lnSpc>
                <a:spcPct val="100000"/>
              </a:lnSpc>
              <a:spcBef>
                <a:spcPts val="800"/>
              </a:spcBef>
              <a:spcAft>
                <a:spcPts val="0"/>
              </a:spcAft>
              <a:buSzPts val="1100"/>
              <a:buNone/>
              <a:defRPr sz="1100">
                <a:solidFill>
                  <a:srgbClr val="888888"/>
                </a:solidFill>
              </a:defRPr>
            </a:lvl7pPr>
            <a:lvl8pPr indent="-228600" lvl="7" marL="3657600" algn="l">
              <a:lnSpc>
                <a:spcPct val="100000"/>
              </a:lnSpc>
              <a:spcBef>
                <a:spcPts val="800"/>
              </a:spcBef>
              <a:spcAft>
                <a:spcPts val="0"/>
              </a:spcAft>
              <a:buSzPts val="1100"/>
              <a:buNone/>
              <a:defRPr sz="1100">
                <a:solidFill>
                  <a:srgbClr val="888888"/>
                </a:solidFill>
              </a:defRPr>
            </a:lvl8pPr>
            <a:lvl9pPr indent="-228600" lvl="8" marL="4114800" algn="l">
              <a:lnSpc>
                <a:spcPct val="100000"/>
              </a:lnSpc>
              <a:spcBef>
                <a:spcPts val="800"/>
              </a:spcBef>
              <a:spcAft>
                <a:spcPts val="0"/>
              </a:spcAft>
              <a:buSzPts val="1100"/>
              <a:buNone/>
              <a:defRPr sz="1100">
                <a:solidFill>
                  <a:srgbClr val="888888"/>
                </a:solidFill>
              </a:defRPr>
            </a:lvl9pPr>
          </a:lstStyle>
          <a:p/>
        </p:txBody>
      </p:sp>
      <p:sp>
        <p:nvSpPr>
          <p:cNvPr id="65" name="Google Shape;65;p50"/>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50"/>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50"/>
          <p:cNvSpPr/>
          <p:nvPr/>
        </p:nvSpPr>
        <p:spPr>
          <a:xfrm flipH="1" rot="10800000">
            <a:off x="-3142" y="2383629"/>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50"/>
          <p:cNvSpPr txBox="1"/>
          <p:nvPr>
            <p:ph idx="12" type="sldNum"/>
          </p:nvPr>
        </p:nvSpPr>
        <p:spPr>
          <a:xfrm>
            <a:off x="398859" y="2433104"/>
            <a:ext cx="584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 name="Shape 69"/>
        <p:cNvGrpSpPr/>
        <p:nvPr/>
      </p:nvGrpSpPr>
      <p:grpSpPr>
        <a:xfrm>
          <a:off x="0" y="0"/>
          <a:ext cx="0" cy="0"/>
          <a:chOff x="0" y="0"/>
          <a:chExt cx="0" cy="0"/>
        </a:xfrm>
      </p:grpSpPr>
      <p:sp>
        <p:nvSpPr>
          <p:cNvPr id="70" name="Google Shape;70;p51"/>
          <p:cNvSpPr txBox="1"/>
          <p:nvPr>
            <p:ph type="title"/>
          </p:nvPr>
        </p:nvSpPr>
        <p:spPr>
          <a:xfrm>
            <a:off x="1944693" y="468083"/>
            <a:ext cx="6684000" cy="9609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rgbClr val="262626"/>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1" name="Google Shape;71;p51"/>
          <p:cNvSpPr txBox="1"/>
          <p:nvPr>
            <p:ph idx="1" type="body"/>
          </p:nvPr>
        </p:nvSpPr>
        <p:spPr>
          <a:xfrm>
            <a:off x="1941909" y="1600200"/>
            <a:ext cx="3235500" cy="28332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72" name="Google Shape;72;p51"/>
          <p:cNvSpPr txBox="1"/>
          <p:nvPr>
            <p:ph idx="2" type="body"/>
          </p:nvPr>
        </p:nvSpPr>
        <p:spPr>
          <a:xfrm>
            <a:off x="5393060" y="1594667"/>
            <a:ext cx="3235500" cy="28332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73" name="Google Shape;73;p51"/>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4" name="Google Shape;74;p51"/>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5" name="Google Shape;75;p51"/>
          <p:cNvSpPr/>
          <p:nvPr/>
        </p:nvSpPr>
        <p:spPr>
          <a:xfrm flipH="1" rot="10800000">
            <a:off x="-3142" y="535779"/>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51"/>
          <p:cNvSpPr txBox="1"/>
          <p:nvPr>
            <p:ph idx="12" type="sldNum"/>
          </p:nvPr>
        </p:nvSpPr>
        <p:spPr>
          <a:xfrm>
            <a:off x="398859" y="590837"/>
            <a:ext cx="584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 name="Shape 77"/>
        <p:cNvGrpSpPr/>
        <p:nvPr/>
      </p:nvGrpSpPr>
      <p:grpSpPr>
        <a:xfrm>
          <a:off x="0" y="0"/>
          <a:ext cx="0" cy="0"/>
          <a:chOff x="0" y="0"/>
          <a:chExt cx="0" cy="0"/>
        </a:xfrm>
      </p:grpSpPr>
      <p:sp>
        <p:nvSpPr>
          <p:cNvPr id="78" name="Google Shape;78;p52"/>
          <p:cNvSpPr txBox="1"/>
          <p:nvPr>
            <p:ph type="title"/>
          </p:nvPr>
        </p:nvSpPr>
        <p:spPr>
          <a:xfrm>
            <a:off x="1944693" y="468083"/>
            <a:ext cx="6684000" cy="9609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rgbClr val="262626"/>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52"/>
          <p:cNvSpPr txBox="1"/>
          <p:nvPr>
            <p:ph idx="1" type="body"/>
          </p:nvPr>
        </p:nvSpPr>
        <p:spPr>
          <a:xfrm>
            <a:off x="2204530" y="1479527"/>
            <a:ext cx="29946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800"/>
              <a:buNone/>
              <a:defRPr b="0" sz="1800"/>
            </a:lvl1pPr>
            <a:lvl2pPr indent="-228600" lvl="1" marL="914400" algn="l">
              <a:lnSpc>
                <a:spcPct val="100000"/>
              </a:lnSpc>
              <a:spcBef>
                <a:spcPts val="800"/>
              </a:spcBef>
              <a:spcAft>
                <a:spcPts val="0"/>
              </a:spcAft>
              <a:buSzPts val="1500"/>
              <a:buNone/>
              <a:defRPr b="1" sz="1500"/>
            </a:lvl2pPr>
            <a:lvl3pPr indent="-228600" lvl="2" marL="1371600" algn="l">
              <a:lnSpc>
                <a:spcPct val="100000"/>
              </a:lnSpc>
              <a:spcBef>
                <a:spcPts val="800"/>
              </a:spcBef>
              <a:spcAft>
                <a:spcPts val="0"/>
              </a:spcAft>
              <a:buSzPts val="1400"/>
              <a:buNone/>
              <a:defRPr b="1" sz="1400"/>
            </a:lvl3pPr>
            <a:lvl4pPr indent="-228600" lvl="3" marL="1828800" algn="l">
              <a:lnSpc>
                <a:spcPct val="100000"/>
              </a:lnSpc>
              <a:spcBef>
                <a:spcPts val="800"/>
              </a:spcBef>
              <a:spcAft>
                <a:spcPts val="0"/>
              </a:spcAft>
              <a:buSzPts val="1200"/>
              <a:buNone/>
              <a:defRPr b="1" sz="1200"/>
            </a:lvl4pPr>
            <a:lvl5pPr indent="-228600" lvl="4" marL="2286000" algn="l">
              <a:lnSpc>
                <a:spcPct val="100000"/>
              </a:lnSpc>
              <a:spcBef>
                <a:spcPts val="800"/>
              </a:spcBef>
              <a:spcAft>
                <a:spcPts val="0"/>
              </a:spcAft>
              <a:buSzPts val="1200"/>
              <a:buNone/>
              <a:defRPr b="1" sz="1200"/>
            </a:lvl5pPr>
            <a:lvl6pPr indent="-228600" lvl="5" marL="2743200" algn="l">
              <a:lnSpc>
                <a:spcPct val="100000"/>
              </a:lnSpc>
              <a:spcBef>
                <a:spcPts val="800"/>
              </a:spcBef>
              <a:spcAft>
                <a:spcPts val="0"/>
              </a:spcAft>
              <a:buSzPts val="1200"/>
              <a:buNone/>
              <a:defRPr b="1" sz="1200"/>
            </a:lvl6pPr>
            <a:lvl7pPr indent="-228600" lvl="6" marL="3200400" algn="l">
              <a:lnSpc>
                <a:spcPct val="100000"/>
              </a:lnSpc>
              <a:spcBef>
                <a:spcPts val="800"/>
              </a:spcBef>
              <a:spcAft>
                <a:spcPts val="0"/>
              </a:spcAft>
              <a:buSzPts val="1200"/>
              <a:buNone/>
              <a:defRPr b="1" sz="1200"/>
            </a:lvl7pPr>
            <a:lvl8pPr indent="-228600" lvl="7" marL="3657600" algn="l">
              <a:lnSpc>
                <a:spcPct val="100000"/>
              </a:lnSpc>
              <a:spcBef>
                <a:spcPts val="800"/>
              </a:spcBef>
              <a:spcAft>
                <a:spcPts val="0"/>
              </a:spcAft>
              <a:buSzPts val="1200"/>
              <a:buNone/>
              <a:defRPr b="1" sz="1200"/>
            </a:lvl8pPr>
            <a:lvl9pPr indent="-228600" lvl="8" marL="4114800" algn="l">
              <a:lnSpc>
                <a:spcPct val="100000"/>
              </a:lnSpc>
              <a:spcBef>
                <a:spcPts val="800"/>
              </a:spcBef>
              <a:spcAft>
                <a:spcPts val="0"/>
              </a:spcAft>
              <a:buSzPts val="1200"/>
              <a:buNone/>
              <a:defRPr b="1" sz="1200"/>
            </a:lvl9pPr>
          </a:lstStyle>
          <a:p/>
        </p:txBody>
      </p:sp>
      <p:sp>
        <p:nvSpPr>
          <p:cNvPr id="80" name="Google Shape;80;p52"/>
          <p:cNvSpPr txBox="1"/>
          <p:nvPr>
            <p:ph idx="2" type="body"/>
          </p:nvPr>
        </p:nvSpPr>
        <p:spPr>
          <a:xfrm>
            <a:off x="1941909" y="1911725"/>
            <a:ext cx="3257100" cy="25155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81" name="Google Shape;81;p52"/>
          <p:cNvSpPr txBox="1"/>
          <p:nvPr>
            <p:ph idx="3" type="body"/>
          </p:nvPr>
        </p:nvSpPr>
        <p:spPr>
          <a:xfrm>
            <a:off x="5629972" y="1477106"/>
            <a:ext cx="29994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800"/>
              <a:buNone/>
              <a:defRPr b="0" sz="1800"/>
            </a:lvl1pPr>
            <a:lvl2pPr indent="-228600" lvl="1" marL="914400" algn="l">
              <a:lnSpc>
                <a:spcPct val="100000"/>
              </a:lnSpc>
              <a:spcBef>
                <a:spcPts val="800"/>
              </a:spcBef>
              <a:spcAft>
                <a:spcPts val="0"/>
              </a:spcAft>
              <a:buSzPts val="1500"/>
              <a:buNone/>
              <a:defRPr b="1" sz="1500"/>
            </a:lvl2pPr>
            <a:lvl3pPr indent="-228600" lvl="2" marL="1371600" algn="l">
              <a:lnSpc>
                <a:spcPct val="100000"/>
              </a:lnSpc>
              <a:spcBef>
                <a:spcPts val="800"/>
              </a:spcBef>
              <a:spcAft>
                <a:spcPts val="0"/>
              </a:spcAft>
              <a:buSzPts val="1400"/>
              <a:buNone/>
              <a:defRPr b="1" sz="1400"/>
            </a:lvl3pPr>
            <a:lvl4pPr indent="-228600" lvl="3" marL="1828800" algn="l">
              <a:lnSpc>
                <a:spcPct val="100000"/>
              </a:lnSpc>
              <a:spcBef>
                <a:spcPts val="800"/>
              </a:spcBef>
              <a:spcAft>
                <a:spcPts val="0"/>
              </a:spcAft>
              <a:buSzPts val="1200"/>
              <a:buNone/>
              <a:defRPr b="1" sz="1200"/>
            </a:lvl4pPr>
            <a:lvl5pPr indent="-228600" lvl="4" marL="2286000" algn="l">
              <a:lnSpc>
                <a:spcPct val="100000"/>
              </a:lnSpc>
              <a:spcBef>
                <a:spcPts val="800"/>
              </a:spcBef>
              <a:spcAft>
                <a:spcPts val="0"/>
              </a:spcAft>
              <a:buSzPts val="1200"/>
              <a:buNone/>
              <a:defRPr b="1" sz="1200"/>
            </a:lvl5pPr>
            <a:lvl6pPr indent="-228600" lvl="5" marL="2743200" algn="l">
              <a:lnSpc>
                <a:spcPct val="100000"/>
              </a:lnSpc>
              <a:spcBef>
                <a:spcPts val="800"/>
              </a:spcBef>
              <a:spcAft>
                <a:spcPts val="0"/>
              </a:spcAft>
              <a:buSzPts val="1200"/>
              <a:buNone/>
              <a:defRPr b="1" sz="1200"/>
            </a:lvl6pPr>
            <a:lvl7pPr indent="-228600" lvl="6" marL="3200400" algn="l">
              <a:lnSpc>
                <a:spcPct val="100000"/>
              </a:lnSpc>
              <a:spcBef>
                <a:spcPts val="800"/>
              </a:spcBef>
              <a:spcAft>
                <a:spcPts val="0"/>
              </a:spcAft>
              <a:buSzPts val="1200"/>
              <a:buNone/>
              <a:defRPr b="1" sz="1200"/>
            </a:lvl7pPr>
            <a:lvl8pPr indent="-228600" lvl="7" marL="3657600" algn="l">
              <a:lnSpc>
                <a:spcPct val="100000"/>
              </a:lnSpc>
              <a:spcBef>
                <a:spcPts val="800"/>
              </a:spcBef>
              <a:spcAft>
                <a:spcPts val="0"/>
              </a:spcAft>
              <a:buSzPts val="1200"/>
              <a:buNone/>
              <a:defRPr b="1" sz="1200"/>
            </a:lvl8pPr>
            <a:lvl9pPr indent="-228600" lvl="8" marL="4114800" algn="l">
              <a:lnSpc>
                <a:spcPct val="100000"/>
              </a:lnSpc>
              <a:spcBef>
                <a:spcPts val="800"/>
              </a:spcBef>
              <a:spcAft>
                <a:spcPts val="0"/>
              </a:spcAft>
              <a:buSzPts val="1200"/>
              <a:buNone/>
              <a:defRPr b="1" sz="1200"/>
            </a:lvl9pPr>
          </a:lstStyle>
          <a:p/>
        </p:txBody>
      </p:sp>
      <p:sp>
        <p:nvSpPr>
          <p:cNvPr id="82" name="Google Shape;82;p52"/>
          <p:cNvSpPr txBox="1"/>
          <p:nvPr>
            <p:ph idx="4" type="body"/>
          </p:nvPr>
        </p:nvSpPr>
        <p:spPr>
          <a:xfrm>
            <a:off x="5375218" y="1909303"/>
            <a:ext cx="3253800" cy="25155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83" name="Google Shape;83;p52"/>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52"/>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52"/>
          <p:cNvSpPr/>
          <p:nvPr/>
        </p:nvSpPr>
        <p:spPr>
          <a:xfrm flipH="1" rot="10800000">
            <a:off x="-3142" y="535779"/>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52"/>
          <p:cNvSpPr txBox="1"/>
          <p:nvPr>
            <p:ph idx="12" type="sldNum"/>
          </p:nvPr>
        </p:nvSpPr>
        <p:spPr>
          <a:xfrm>
            <a:off x="398859" y="590837"/>
            <a:ext cx="584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7" name="Shape 87"/>
        <p:cNvGrpSpPr/>
        <p:nvPr/>
      </p:nvGrpSpPr>
      <p:grpSpPr>
        <a:xfrm>
          <a:off x="0" y="0"/>
          <a:ext cx="0" cy="0"/>
          <a:chOff x="0" y="0"/>
          <a:chExt cx="0" cy="0"/>
        </a:xfrm>
      </p:grpSpPr>
      <p:sp>
        <p:nvSpPr>
          <p:cNvPr id="88" name="Google Shape;88;p53"/>
          <p:cNvSpPr txBox="1"/>
          <p:nvPr>
            <p:ph type="title"/>
          </p:nvPr>
        </p:nvSpPr>
        <p:spPr>
          <a:xfrm>
            <a:off x="1941909" y="334566"/>
            <a:ext cx="2628900" cy="7323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rgbClr val="262626"/>
              </a:buClr>
              <a:buSzPts val="1500"/>
              <a:buFont typeface="Century Gothic"/>
              <a:buNone/>
              <a:defRPr b="0" sz="1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53"/>
          <p:cNvSpPr txBox="1"/>
          <p:nvPr>
            <p:ph idx="1" type="body"/>
          </p:nvPr>
        </p:nvSpPr>
        <p:spPr>
          <a:xfrm>
            <a:off x="4742259" y="334566"/>
            <a:ext cx="3886200" cy="4061400"/>
          </a:xfrm>
          <a:prstGeom prst="rect">
            <a:avLst/>
          </a:prstGeom>
          <a:noFill/>
          <a:ln>
            <a:noFill/>
          </a:ln>
        </p:spPr>
        <p:txBody>
          <a:bodyPr anchorCtr="0" anchor="ctr" bIns="34275" lIns="68575" spcFirstLastPara="1" rIns="68575" wrap="square" tIns="34275">
            <a:normAutofit/>
          </a:bodyPr>
          <a:lstStyle>
            <a:lvl1pPr indent="-317500" lvl="0" marL="457200" algn="l">
              <a:lnSpc>
                <a:spcPct val="100000"/>
              </a:lnSpc>
              <a:spcBef>
                <a:spcPts val="80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90" name="Google Shape;90;p53"/>
          <p:cNvSpPr txBox="1"/>
          <p:nvPr>
            <p:ph idx="2" type="body"/>
          </p:nvPr>
        </p:nvSpPr>
        <p:spPr>
          <a:xfrm>
            <a:off x="1941909" y="1198960"/>
            <a:ext cx="2628900" cy="31968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1100"/>
              <a:buNone/>
              <a:defRPr sz="1100"/>
            </a:lvl1pPr>
            <a:lvl2pPr indent="-228600" lvl="1" marL="914400" algn="l">
              <a:lnSpc>
                <a:spcPct val="100000"/>
              </a:lnSpc>
              <a:spcBef>
                <a:spcPts val="800"/>
              </a:spcBef>
              <a:spcAft>
                <a:spcPts val="0"/>
              </a:spcAft>
              <a:buSzPts val="900"/>
              <a:buNone/>
              <a:defRPr sz="900"/>
            </a:lvl2pPr>
            <a:lvl3pPr indent="-228600" lvl="2" marL="1371600" algn="l">
              <a:lnSpc>
                <a:spcPct val="100000"/>
              </a:lnSpc>
              <a:spcBef>
                <a:spcPts val="800"/>
              </a:spcBef>
              <a:spcAft>
                <a:spcPts val="0"/>
              </a:spcAft>
              <a:buSzPts val="800"/>
              <a:buNone/>
              <a:defRPr sz="800"/>
            </a:lvl3pPr>
            <a:lvl4pPr indent="-228600" lvl="3" marL="1828800" algn="l">
              <a:lnSpc>
                <a:spcPct val="100000"/>
              </a:lnSpc>
              <a:spcBef>
                <a:spcPts val="800"/>
              </a:spcBef>
              <a:spcAft>
                <a:spcPts val="0"/>
              </a:spcAft>
              <a:buSzPts val="700"/>
              <a:buNone/>
              <a:defRPr sz="700"/>
            </a:lvl4pPr>
            <a:lvl5pPr indent="-228600" lvl="4" marL="2286000" algn="l">
              <a:lnSpc>
                <a:spcPct val="100000"/>
              </a:lnSpc>
              <a:spcBef>
                <a:spcPts val="800"/>
              </a:spcBef>
              <a:spcAft>
                <a:spcPts val="0"/>
              </a:spcAft>
              <a:buSzPts val="700"/>
              <a:buNone/>
              <a:defRPr sz="700"/>
            </a:lvl5pPr>
            <a:lvl6pPr indent="-228600" lvl="5" marL="2743200" algn="l">
              <a:lnSpc>
                <a:spcPct val="100000"/>
              </a:lnSpc>
              <a:spcBef>
                <a:spcPts val="800"/>
              </a:spcBef>
              <a:spcAft>
                <a:spcPts val="0"/>
              </a:spcAft>
              <a:buSzPts val="700"/>
              <a:buNone/>
              <a:defRPr sz="700"/>
            </a:lvl6pPr>
            <a:lvl7pPr indent="-228600" lvl="6" marL="3200400" algn="l">
              <a:lnSpc>
                <a:spcPct val="100000"/>
              </a:lnSpc>
              <a:spcBef>
                <a:spcPts val="800"/>
              </a:spcBef>
              <a:spcAft>
                <a:spcPts val="0"/>
              </a:spcAft>
              <a:buSzPts val="700"/>
              <a:buNone/>
              <a:defRPr sz="700"/>
            </a:lvl7pPr>
            <a:lvl8pPr indent="-228600" lvl="7" marL="3657600" algn="l">
              <a:lnSpc>
                <a:spcPct val="100000"/>
              </a:lnSpc>
              <a:spcBef>
                <a:spcPts val="800"/>
              </a:spcBef>
              <a:spcAft>
                <a:spcPts val="0"/>
              </a:spcAft>
              <a:buSzPts val="700"/>
              <a:buNone/>
              <a:defRPr sz="700"/>
            </a:lvl8pPr>
            <a:lvl9pPr indent="-228600" lvl="8" marL="4114800" algn="l">
              <a:lnSpc>
                <a:spcPct val="100000"/>
              </a:lnSpc>
              <a:spcBef>
                <a:spcPts val="800"/>
              </a:spcBef>
              <a:spcAft>
                <a:spcPts val="0"/>
              </a:spcAft>
              <a:buSzPts val="700"/>
              <a:buNone/>
              <a:defRPr sz="700"/>
            </a:lvl9pPr>
          </a:lstStyle>
          <a:p/>
        </p:txBody>
      </p:sp>
      <p:sp>
        <p:nvSpPr>
          <p:cNvPr id="91" name="Google Shape;91;p53"/>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53"/>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3" name="Google Shape;93;p53"/>
          <p:cNvSpPr/>
          <p:nvPr/>
        </p:nvSpPr>
        <p:spPr>
          <a:xfrm flipH="1" rot="10800000">
            <a:off x="-3142" y="535779"/>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53"/>
          <p:cNvSpPr txBox="1"/>
          <p:nvPr>
            <p:ph idx="12" type="sldNum"/>
          </p:nvPr>
        </p:nvSpPr>
        <p:spPr>
          <a:xfrm>
            <a:off x="398859" y="590837"/>
            <a:ext cx="584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r="100%"/>
          </a:path>
          <a:tileRect l="-100%" t="-100%"/>
        </a:gradFill>
      </p:bgPr>
    </p:bg>
    <p:spTree>
      <p:nvGrpSpPr>
        <p:cNvPr id="5" name="Shape 5"/>
        <p:cNvGrpSpPr/>
        <p:nvPr/>
      </p:nvGrpSpPr>
      <p:grpSpPr>
        <a:xfrm>
          <a:off x="0" y="0"/>
          <a:ext cx="0" cy="0"/>
          <a:chOff x="0" y="0"/>
          <a:chExt cx="0" cy="0"/>
        </a:xfrm>
      </p:grpSpPr>
      <p:grpSp>
        <p:nvGrpSpPr>
          <p:cNvPr id="6" name="Google Shape;6;p44"/>
          <p:cNvGrpSpPr/>
          <p:nvPr/>
        </p:nvGrpSpPr>
        <p:grpSpPr>
          <a:xfrm>
            <a:off x="-12" y="171449"/>
            <a:ext cx="2138625" cy="4978942"/>
            <a:chOff x="2487613" y="285750"/>
            <a:chExt cx="2428875" cy="5654676"/>
          </a:xfrm>
        </p:grpSpPr>
        <p:sp>
          <p:nvSpPr>
            <p:cNvPr id="7" name="Google Shape;7;p44"/>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 name="Google Shape;8;p44"/>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p44"/>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44"/>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44"/>
            <p:cNvSpPr/>
            <p:nvPr/>
          </p:nvSpPr>
          <p:spPr>
            <a:xfrm>
              <a:off x="2573338" y="2817813"/>
              <a:ext cx="700088" cy="2835274"/>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44"/>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44"/>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4"/>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4"/>
            <p:cNvSpPr/>
            <p:nvPr/>
          </p:nvSpPr>
          <p:spPr>
            <a:xfrm>
              <a:off x="3148013" y="1282700"/>
              <a:ext cx="1768475" cy="3448051"/>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4"/>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4"/>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44"/>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 name="Google Shape;19;p44"/>
          <p:cNvGrpSpPr/>
          <p:nvPr/>
        </p:nvGrpSpPr>
        <p:grpSpPr>
          <a:xfrm>
            <a:off x="20452" y="-589"/>
            <a:ext cx="1767516" cy="5140557"/>
            <a:chOff x="6627813" y="194833"/>
            <a:chExt cx="1952625" cy="5678918"/>
          </a:xfrm>
        </p:grpSpPr>
        <p:sp>
          <p:nvSpPr>
            <p:cNvPr id="20" name="Google Shape;20;p44"/>
            <p:cNvSpPr/>
            <p:nvPr/>
          </p:nvSpPr>
          <p:spPr>
            <a:xfrm>
              <a:off x="6627813" y="194833"/>
              <a:ext cx="409575" cy="3646489"/>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4"/>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4"/>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4"/>
            <p:cNvSpPr/>
            <p:nvPr/>
          </p:nvSpPr>
          <p:spPr>
            <a:xfrm>
              <a:off x="7037388" y="3811588"/>
              <a:ext cx="457200" cy="1852614"/>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4"/>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4"/>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4"/>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4"/>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4"/>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4"/>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4"/>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4"/>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 name="Google Shape;32;p44"/>
          <p:cNvSpPr/>
          <p:nvPr/>
        </p:nvSpPr>
        <p:spPr>
          <a:xfrm>
            <a:off x="0" y="0"/>
            <a:ext cx="137400" cy="5143500"/>
          </a:xfrm>
          <a:prstGeom prst="rect">
            <a:avLst/>
          </a:pr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4"/>
          <p:cNvSpPr txBox="1"/>
          <p:nvPr>
            <p:ph type="title"/>
          </p:nvPr>
        </p:nvSpPr>
        <p:spPr>
          <a:xfrm>
            <a:off x="1944693" y="468083"/>
            <a:ext cx="6684000" cy="960900"/>
          </a:xfrm>
          <a:prstGeom prst="rect">
            <a:avLst/>
          </a:prstGeom>
          <a:noFill/>
          <a:ln>
            <a:noFill/>
          </a:ln>
        </p:spPr>
        <p:txBody>
          <a:bodyPr anchorCtr="0" anchor="t" bIns="34275" lIns="68575" spcFirstLastPara="1" rIns="68575" wrap="square" tIns="34275">
            <a:normAutofit/>
          </a:bodyPr>
          <a:lstStyle>
            <a:lvl1pPr lvl="0" marR="0" rtl="0" algn="l">
              <a:lnSpc>
                <a:spcPct val="100000"/>
              </a:lnSpc>
              <a:spcBef>
                <a:spcPts val="0"/>
              </a:spcBef>
              <a:spcAft>
                <a:spcPts val="0"/>
              </a:spcAft>
              <a:buClr>
                <a:srgbClr val="262626"/>
              </a:buClr>
              <a:buSzPts val="2700"/>
              <a:buFont typeface="Century Gothic"/>
              <a:buNone/>
              <a:defRPr b="0" i="0" sz="2700" u="none" cap="none" strike="noStrike">
                <a:solidFill>
                  <a:srgbClr val="262626"/>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9pPr>
          </a:lstStyle>
          <a:p/>
        </p:txBody>
      </p:sp>
      <p:sp>
        <p:nvSpPr>
          <p:cNvPr id="34" name="Google Shape;34;p44"/>
          <p:cNvSpPr txBox="1"/>
          <p:nvPr>
            <p:ph idx="1" type="body"/>
          </p:nvPr>
        </p:nvSpPr>
        <p:spPr>
          <a:xfrm>
            <a:off x="1941909" y="1600200"/>
            <a:ext cx="6686700" cy="2914800"/>
          </a:xfrm>
          <a:prstGeom prst="rect">
            <a:avLst/>
          </a:prstGeom>
          <a:noFill/>
          <a:ln>
            <a:noFill/>
          </a:ln>
        </p:spPr>
        <p:txBody>
          <a:bodyPr anchorCtr="0" anchor="t" bIns="34275" lIns="68575" spcFirstLastPara="1" rIns="68575" wrap="square" tIns="34275">
            <a:normAutofit/>
          </a:bodyPr>
          <a:lstStyle>
            <a:lvl1pPr indent="-317500" lvl="0" marL="457200" marR="0" rtl="0" algn="l">
              <a:lnSpc>
                <a:spcPct val="100000"/>
              </a:lnSpc>
              <a:spcBef>
                <a:spcPts val="800"/>
              </a:spcBef>
              <a:spcAft>
                <a:spcPts val="0"/>
              </a:spcAft>
              <a:buClr>
                <a:schemeClr val="accent1"/>
              </a:buClr>
              <a:buSzPts val="1400"/>
              <a:buFont typeface="Noto Sans"/>
              <a:buChar char="🠶"/>
              <a:defRPr b="0" i="0" sz="1400" u="none" cap="none" strike="noStrike">
                <a:solidFill>
                  <a:srgbClr val="3F3F3F"/>
                </a:solidFill>
                <a:latin typeface="Century Gothic"/>
                <a:ea typeface="Century Gothic"/>
                <a:cs typeface="Century Gothic"/>
                <a:sym typeface="Century Gothic"/>
              </a:defRPr>
            </a:lvl1pPr>
            <a:lvl2pPr indent="-304800" lvl="1" marL="914400" marR="0" rtl="0" algn="l">
              <a:lnSpc>
                <a:spcPct val="100000"/>
              </a:lnSpc>
              <a:spcBef>
                <a:spcPts val="800"/>
              </a:spcBef>
              <a:spcAft>
                <a:spcPts val="0"/>
              </a:spcAft>
              <a:buClr>
                <a:schemeClr val="accent1"/>
              </a:buClr>
              <a:buSzPts val="1200"/>
              <a:buFont typeface="Noto Sans"/>
              <a:buChar char="🠶"/>
              <a:defRPr b="0" i="0" sz="1200" u="none" cap="none" strike="noStrike">
                <a:solidFill>
                  <a:srgbClr val="3F3F3F"/>
                </a:solidFill>
                <a:latin typeface="Century Gothic"/>
                <a:ea typeface="Century Gothic"/>
                <a:cs typeface="Century Gothic"/>
                <a:sym typeface="Century Gothic"/>
              </a:defRPr>
            </a:lvl2pPr>
            <a:lvl3pPr indent="-298450" lvl="2" marL="1371600" marR="0" rtl="0" algn="l">
              <a:lnSpc>
                <a:spcPct val="100000"/>
              </a:lnSpc>
              <a:spcBef>
                <a:spcPts val="800"/>
              </a:spcBef>
              <a:spcAft>
                <a:spcPts val="0"/>
              </a:spcAft>
              <a:buClr>
                <a:schemeClr val="accent1"/>
              </a:buClr>
              <a:buSzPts val="1100"/>
              <a:buFont typeface="Noto Sans"/>
              <a:buChar char="🠶"/>
              <a:defRPr b="0" i="0" sz="1100" u="none" cap="none" strike="noStrike">
                <a:solidFill>
                  <a:srgbClr val="3F3F3F"/>
                </a:solidFill>
                <a:latin typeface="Century Gothic"/>
                <a:ea typeface="Century Gothic"/>
                <a:cs typeface="Century Gothic"/>
                <a:sym typeface="Century Gothic"/>
              </a:defRPr>
            </a:lvl3pPr>
            <a:lvl4pPr indent="-285750" lvl="3" marL="1828800" marR="0" rtl="0" algn="l">
              <a:lnSpc>
                <a:spcPct val="100000"/>
              </a:lnSpc>
              <a:spcBef>
                <a:spcPts val="800"/>
              </a:spcBef>
              <a:spcAft>
                <a:spcPts val="0"/>
              </a:spcAft>
              <a:buClr>
                <a:schemeClr val="accent1"/>
              </a:buClr>
              <a:buSzPts val="900"/>
              <a:buFont typeface="Noto Sans"/>
              <a:buChar char="🠶"/>
              <a:defRPr b="0" i="0" sz="900" u="none" cap="none" strike="noStrike">
                <a:solidFill>
                  <a:srgbClr val="3F3F3F"/>
                </a:solidFill>
                <a:latin typeface="Century Gothic"/>
                <a:ea typeface="Century Gothic"/>
                <a:cs typeface="Century Gothic"/>
                <a:sym typeface="Century Gothic"/>
              </a:defRPr>
            </a:lvl4pPr>
            <a:lvl5pPr indent="-285750" lvl="4" marL="2286000" marR="0" rtl="0" algn="l">
              <a:lnSpc>
                <a:spcPct val="100000"/>
              </a:lnSpc>
              <a:spcBef>
                <a:spcPts val="800"/>
              </a:spcBef>
              <a:spcAft>
                <a:spcPts val="0"/>
              </a:spcAft>
              <a:buClr>
                <a:schemeClr val="accent1"/>
              </a:buClr>
              <a:buSzPts val="900"/>
              <a:buFont typeface="Noto Sans"/>
              <a:buChar char="🠶"/>
              <a:defRPr b="0" i="0" sz="900" u="none" cap="none" strike="noStrike">
                <a:solidFill>
                  <a:srgbClr val="3F3F3F"/>
                </a:solidFill>
                <a:latin typeface="Century Gothic"/>
                <a:ea typeface="Century Gothic"/>
                <a:cs typeface="Century Gothic"/>
                <a:sym typeface="Century Gothic"/>
              </a:defRPr>
            </a:lvl5pPr>
            <a:lvl6pPr indent="-285750" lvl="5" marL="2743200" marR="0" rtl="0" algn="l">
              <a:lnSpc>
                <a:spcPct val="100000"/>
              </a:lnSpc>
              <a:spcBef>
                <a:spcPts val="800"/>
              </a:spcBef>
              <a:spcAft>
                <a:spcPts val="0"/>
              </a:spcAft>
              <a:buClr>
                <a:schemeClr val="accent1"/>
              </a:buClr>
              <a:buSzPts val="900"/>
              <a:buFont typeface="Noto Sans"/>
              <a:buChar char="🠶"/>
              <a:defRPr b="0" i="0" sz="900" u="none" cap="none" strike="noStrike">
                <a:solidFill>
                  <a:srgbClr val="3F3F3F"/>
                </a:solidFill>
                <a:latin typeface="Century Gothic"/>
                <a:ea typeface="Century Gothic"/>
                <a:cs typeface="Century Gothic"/>
                <a:sym typeface="Century Gothic"/>
              </a:defRPr>
            </a:lvl6pPr>
            <a:lvl7pPr indent="-285750" lvl="6" marL="3200400" marR="0" rtl="0" algn="l">
              <a:lnSpc>
                <a:spcPct val="100000"/>
              </a:lnSpc>
              <a:spcBef>
                <a:spcPts val="800"/>
              </a:spcBef>
              <a:spcAft>
                <a:spcPts val="0"/>
              </a:spcAft>
              <a:buClr>
                <a:schemeClr val="accent1"/>
              </a:buClr>
              <a:buSzPts val="900"/>
              <a:buFont typeface="Noto Sans"/>
              <a:buChar char="🠶"/>
              <a:defRPr b="0" i="0" sz="900" u="none" cap="none" strike="noStrike">
                <a:solidFill>
                  <a:srgbClr val="3F3F3F"/>
                </a:solidFill>
                <a:latin typeface="Century Gothic"/>
                <a:ea typeface="Century Gothic"/>
                <a:cs typeface="Century Gothic"/>
                <a:sym typeface="Century Gothic"/>
              </a:defRPr>
            </a:lvl7pPr>
            <a:lvl8pPr indent="-285750" lvl="7" marL="3657600" marR="0" rtl="0" algn="l">
              <a:lnSpc>
                <a:spcPct val="100000"/>
              </a:lnSpc>
              <a:spcBef>
                <a:spcPts val="800"/>
              </a:spcBef>
              <a:spcAft>
                <a:spcPts val="0"/>
              </a:spcAft>
              <a:buClr>
                <a:schemeClr val="accent1"/>
              </a:buClr>
              <a:buSzPts val="900"/>
              <a:buFont typeface="Noto Sans"/>
              <a:buChar char="🠶"/>
              <a:defRPr b="0" i="0" sz="900" u="none" cap="none" strike="noStrike">
                <a:solidFill>
                  <a:srgbClr val="3F3F3F"/>
                </a:solidFill>
                <a:latin typeface="Century Gothic"/>
                <a:ea typeface="Century Gothic"/>
                <a:cs typeface="Century Gothic"/>
                <a:sym typeface="Century Gothic"/>
              </a:defRPr>
            </a:lvl8pPr>
            <a:lvl9pPr indent="-285750" lvl="8" marL="4114800" marR="0" rtl="0" algn="l">
              <a:lnSpc>
                <a:spcPct val="100000"/>
              </a:lnSpc>
              <a:spcBef>
                <a:spcPts val="800"/>
              </a:spcBef>
              <a:spcAft>
                <a:spcPts val="0"/>
              </a:spcAft>
              <a:buClr>
                <a:schemeClr val="accent1"/>
              </a:buClr>
              <a:buSzPts val="900"/>
              <a:buFont typeface="Noto Sans"/>
              <a:buChar char="🠶"/>
              <a:defRPr b="0" i="0" sz="900" u="none" cap="none" strike="noStrike">
                <a:solidFill>
                  <a:srgbClr val="3F3F3F"/>
                </a:solidFill>
                <a:latin typeface="Century Gothic"/>
                <a:ea typeface="Century Gothic"/>
                <a:cs typeface="Century Gothic"/>
                <a:sym typeface="Century Gothic"/>
              </a:defRPr>
            </a:lvl9pPr>
          </a:lstStyle>
          <a:p/>
        </p:txBody>
      </p:sp>
      <p:sp>
        <p:nvSpPr>
          <p:cNvPr id="35" name="Google Shape;35;p44"/>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700" u="none" cap="none" strike="noStrike">
                <a:solidFill>
                  <a:srgbClr val="888888"/>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9pPr>
          </a:lstStyle>
          <a:p/>
        </p:txBody>
      </p:sp>
      <p:sp>
        <p:nvSpPr>
          <p:cNvPr id="36" name="Google Shape;36;p44"/>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700" u="none" cap="none" strike="noStrike">
                <a:solidFill>
                  <a:srgbClr val="888888"/>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9pPr>
          </a:lstStyle>
          <a:p/>
        </p:txBody>
      </p:sp>
      <p:sp>
        <p:nvSpPr>
          <p:cNvPr id="37" name="Google Shape;37;p44"/>
          <p:cNvSpPr txBox="1"/>
          <p:nvPr>
            <p:ph idx="12" type="sldNum"/>
          </p:nvPr>
        </p:nvSpPr>
        <p:spPr>
          <a:xfrm>
            <a:off x="398859" y="590837"/>
            <a:ext cx="584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34">
          <p15:clr>
            <a:srgbClr val="F26B43"/>
          </p15:clr>
        </p15:guide>
        <p15:guide id="2" pos="1926">
          <p15:clr>
            <a:srgbClr val="F26B43"/>
          </p15:clr>
        </p15:guide>
        <p15:guide id="3" pos="216">
          <p15:clr>
            <a:srgbClr val="5ACBF0"/>
          </p15:clr>
        </p15:guide>
        <p15:guide id="4" pos="5544">
          <p15:clr>
            <a:srgbClr val="5ACBF0"/>
          </p15:clr>
        </p15:guide>
        <p15:guide id="5" orient="horz" pos="432">
          <p15:clr>
            <a:srgbClr val="5ACBF0"/>
          </p15:clr>
        </p15:guide>
        <p15:guide id="6" orient="horz" pos="2808">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 Id="rId4" Type="http://schemas.openxmlformats.org/officeDocument/2006/relationships/hyperlink" Target="mailto:sobia.iftikhar@nu.edu.p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0.png"/><Relationship Id="rId4" Type="http://schemas.openxmlformats.org/officeDocument/2006/relationships/image" Target="../media/image13.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1.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4.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7.jp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0.png"/><Relationship Id="rId4" Type="http://schemas.openxmlformats.org/officeDocument/2006/relationships/image" Target="../media/image25.png"/><Relationship Id="rId5"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gif"/><Relationship Id="rId4" Type="http://schemas.openxmlformats.org/officeDocument/2006/relationships/image" Target="../media/image27.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9.png"/><Relationship Id="rId4" Type="http://schemas.openxmlformats.org/officeDocument/2006/relationships/image" Target="../media/image32.png"/><Relationship Id="rId5"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9.png"/><Relationship Id="rId4" Type="http://schemas.openxmlformats.org/officeDocument/2006/relationships/image" Target="../media/image30.png"/><Relationship Id="rId5" Type="http://schemas.openxmlformats.org/officeDocument/2006/relationships/image" Target="../media/image101.png"/><Relationship Id="rId6" Type="http://schemas.openxmlformats.org/officeDocument/2006/relationships/image" Target="../media/image35.png"/><Relationship Id="rId7"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6.jpg"/><Relationship Id="rId4" Type="http://schemas.openxmlformats.org/officeDocument/2006/relationships/image" Target="../media/image42.png"/><Relationship Id="rId5" Type="http://schemas.openxmlformats.org/officeDocument/2006/relationships/image" Target="../media/image44.png"/><Relationship Id="rId6"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8.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9.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 Id="rId3" Type="http://schemas.openxmlformats.org/officeDocument/2006/relationships/image" Target="../media/image56.png"/><Relationship Id="rId4" Type="http://schemas.openxmlformats.org/officeDocument/2006/relationships/image" Target="../media/image53.jpg"/><Relationship Id="rId5" Type="http://schemas.openxmlformats.org/officeDocument/2006/relationships/image" Target="../media/image60.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04.gif"/><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3.png"/><Relationship Id="rId4" Type="http://schemas.openxmlformats.org/officeDocument/2006/relationships/image" Target="../media/image68.png"/><Relationship Id="rId5" Type="http://schemas.openxmlformats.org/officeDocument/2006/relationships/image" Target="../media/image85.png"/><Relationship Id="rId6" Type="http://schemas.openxmlformats.org/officeDocument/2006/relationships/image" Target="../media/image7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0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9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86.png"/><Relationship Id="rId4" Type="http://schemas.openxmlformats.org/officeDocument/2006/relationships/image" Target="../media/image71.png"/><Relationship Id="rId5" Type="http://schemas.openxmlformats.org/officeDocument/2006/relationships/image" Target="../media/image73.png"/><Relationship Id="rId6" Type="http://schemas.openxmlformats.org/officeDocument/2006/relationships/image" Target="../media/image10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7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0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gif"/><Relationship Id="rId4" Type="http://schemas.openxmlformats.org/officeDocument/2006/relationships/image" Target="../media/image2.gif"/><Relationship Id="rId5"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6.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9.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2.xml"/><Relationship Id="rId3" Type="http://schemas.openxmlformats.org/officeDocument/2006/relationships/image" Target="../media/image105.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7.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87.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8.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80.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1.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8.xml"/><Relationship Id="rId3" Type="http://schemas.openxmlformats.org/officeDocument/2006/relationships/image" Target="../media/image82.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8.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90.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91.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99.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92.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5.xml"/><Relationship Id="rId3" Type="http://schemas.openxmlformats.org/officeDocument/2006/relationships/image" Target="../media/image96.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6.xml"/><Relationship Id="rId3" Type="http://schemas.openxmlformats.org/officeDocument/2006/relationships/image" Target="../media/image93.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7.xml"/><Relationship Id="rId3" Type="http://schemas.openxmlformats.org/officeDocument/2006/relationships/image" Target="../media/image95.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94.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9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descr="Abstract image of curvy lines" id="170" name="Google Shape;170;p1"/>
          <p:cNvPicPr preferRelativeResize="0"/>
          <p:nvPr>
            <p:ph idx="2" type="pic"/>
          </p:nvPr>
        </p:nvPicPr>
        <p:blipFill rotWithShape="1">
          <a:blip r:embed="rId3">
            <a:alphaModFix/>
          </a:blip>
          <a:srcRect b="0" l="0" r="0" t="0"/>
          <a:stretch/>
        </p:blipFill>
        <p:spPr>
          <a:xfrm>
            <a:off x="0" y="0"/>
            <a:ext cx="9144002" cy="5143501"/>
          </a:xfrm>
          <a:prstGeom prst="rect">
            <a:avLst/>
          </a:prstGeom>
          <a:solidFill>
            <a:srgbClr val="595959"/>
          </a:solidFill>
          <a:ln>
            <a:noFill/>
          </a:ln>
        </p:spPr>
      </p:pic>
      <p:sp>
        <p:nvSpPr>
          <p:cNvPr id="171" name="Google Shape;171;p1"/>
          <p:cNvSpPr txBox="1"/>
          <p:nvPr>
            <p:ph type="title"/>
          </p:nvPr>
        </p:nvSpPr>
        <p:spPr>
          <a:xfrm>
            <a:off x="342900" y="3386275"/>
            <a:ext cx="4936200" cy="1028700"/>
          </a:xfrm>
          <a:prstGeom prst="rect">
            <a:avLst/>
          </a:prstGeom>
          <a:noFill/>
          <a:ln>
            <a:noFill/>
          </a:ln>
        </p:spPr>
        <p:txBody>
          <a:bodyPr anchorCtr="0" anchor="t" bIns="34275" lIns="68575" spcFirstLastPara="1" rIns="68575" wrap="square" tIns="34275">
            <a:normAutofit/>
          </a:bodyPr>
          <a:lstStyle/>
          <a:p>
            <a:pPr indent="0" lvl="0" marL="0" rtl="0" algn="l">
              <a:lnSpc>
                <a:spcPct val="127777"/>
              </a:lnSpc>
              <a:spcBef>
                <a:spcPts val="0"/>
              </a:spcBef>
              <a:spcAft>
                <a:spcPts val="0"/>
              </a:spcAft>
              <a:buClr>
                <a:schemeClr val="dk1"/>
              </a:buClr>
              <a:buSzPts val="3000"/>
              <a:buFont typeface="Century Gothic"/>
              <a:buNone/>
            </a:pPr>
            <a:r>
              <a:rPr lang="en-US">
                <a:solidFill>
                  <a:schemeClr val="dk1"/>
                </a:solidFill>
              </a:rPr>
              <a:t>DATA STRUCTURE </a:t>
            </a:r>
            <a:br>
              <a:rPr lang="en-US">
                <a:solidFill>
                  <a:schemeClr val="dk1"/>
                </a:solidFill>
              </a:rPr>
            </a:br>
            <a:r>
              <a:rPr lang="en-US">
                <a:solidFill>
                  <a:schemeClr val="dk1"/>
                </a:solidFill>
              </a:rPr>
              <a:t>WEEK Eight &amp; Nine</a:t>
            </a:r>
            <a:endParaRPr/>
          </a:p>
        </p:txBody>
      </p:sp>
      <p:sp>
        <p:nvSpPr>
          <p:cNvPr id="172" name="Google Shape;172;p1"/>
          <p:cNvSpPr txBox="1"/>
          <p:nvPr/>
        </p:nvSpPr>
        <p:spPr>
          <a:xfrm>
            <a:off x="5889811" y="4031735"/>
            <a:ext cx="3074100" cy="1028700"/>
          </a:xfrm>
          <a:prstGeom prst="rect">
            <a:avLst/>
          </a:prstGeom>
          <a:noFill/>
          <a:ln>
            <a:noFill/>
          </a:ln>
        </p:spPr>
        <p:txBody>
          <a:bodyPr anchorCtr="0" anchor="t" bIns="34275" lIns="68575" spcFirstLastPara="1" rIns="68575" wrap="square" tIns="34275">
            <a:normAutofit/>
          </a:bodyPr>
          <a:lstStyle/>
          <a:p>
            <a:pPr indent="0" lvl="0" marL="0" marR="0" rtl="0" algn="l">
              <a:lnSpc>
                <a:spcPct val="15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Contact Details:</a:t>
            </a:r>
            <a:endParaRPr b="0" i="0" sz="11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Email: </a:t>
            </a:r>
            <a:r>
              <a:rPr b="0" i="0" lang="en-US" sz="1400" u="sng" cap="none" strike="noStrike">
                <a:solidFill>
                  <a:schemeClr val="dk1"/>
                </a:solidFill>
                <a:latin typeface="Times New Roman"/>
                <a:ea typeface="Times New Roman"/>
                <a:cs typeface="Times New Roman"/>
                <a:sym typeface="Times New Roman"/>
                <a:hlinkClick r:id="rId4">
                  <a:extLst>
                    <a:ext uri="{A12FA001-AC4F-418D-AE19-62706E023703}">
                      <ahyp:hlinkClr val="tx"/>
                    </a:ext>
                  </a:extLst>
                </a:hlinkClick>
              </a:rPr>
              <a:t>sobia.iftikhar@nu.edu.pk</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GCR:  </a:t>
            </a:r>
            <a:endParaRPr b="0" i="0" sz="11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lt1"/>
              </a:buClr>
              <a:buSzPts val="1500"/>
              <a:buFont typeface="Century Gothic"/>
              <a:buNone/>
            </a:pPr>
            <a:r>
              <a:t/>
            </a:r>
            <a:endParaRPr b="0" i="0" sz="15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9"/>
          <p:cNvSpPr txBox="1"/>
          <p:nvPr>
            <p:ph idx="12" type="sldNum"/>
          </p:nvPr>
        </p:nvSpPr>
        <p:spPr>
          <a:xfrm>
            <a:off x="1657350" y="4686300"/>
            <a:ext cx="1428900" cy="342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sp>
        <p:nvSpPr>
          <p:cNvPr id="240" name="Google Shape;240;p9"/>
          <p:cNvSpPr txBox="1"/>
          <p:nvPr>
            <p:ph type="title"/>
          </p:nvPr>
        </p:nvSpPr>
        <p:spPr>
          <a:xfrm>
            <a:off x="1458520" y="351062"/>
            <a:ext cx="5013000" cy="720600"/>
          </a:xfrm>
          <a:prstGeom prst="rect">
            <a:avLst/>
          </a:prstGeom>
          <a:noFill/>
          <a:ln>
            <a:noFill/>
          </a:ln>
        </p:spPr>
        <p:txBody>
          <a:bodyPr anchorCtr="0" anchor="ctr" bIns="34275" lIns="68575" spcFirstLastPara="1" rIns="68575" wrap="square" tIns="34275">
            <a:normAutofit/>
          </a:bodyPr>
          <a:lstStyle/>
          <a:p>
            <a:pPr indent="0" lvl="0" marL="0" rtl="0" algn="l">
              <a:lnSpc>
                <a:spcPct val="80000"/>
              </a:lnSpc>
              <a:spcBef>
                <a:spcPts val="0"/>
              </a:spcBef>
              <a:spcAft>
                <a:spcPts val="0"/>
              </a:spcAft>
              <a:buClr>
                <a:srgbClr val="0C0C0C"/>
              </a:buClr>
              <a:buSzPts val="3800"/>
              <a:buFont typeface="Twentieth Century"/>
              <a:buNone/>
            </a:pPr>
            <a:r>
              <a:rPr lang="en-US"/>
              <a:t>IMPLEMENTING A STACK</a:t>
            </a:r>
            <a:endParaRPr/>
          </a:p>
        </p:txBody>
      </p:sp>
      <p:sp>
        <p:nvSpPr>
          <p:cNvPr id="241" name="Google Shape;241;p9"/>
          <p:cNvSpPr txBox="1"/>
          <p:nvPr>
            <p:ph idx="1" type="body"/>
          </p:nvPr>
        </p:nvSpPr>
        <p:spPr>
          <a:xfrm>
            <a:off x="1456432" y="1200150"/>
            <a:ext cx="5015100" cy="2124900"/>
          </a:xfrm>
          <a:prstGeom prst="rect">
            <a:avLst/>
          </a:prstGeom>
          <a:noFill/>
          <a:ln>
            <a:noFill/>
          </a:ln>
        </p:spPr>
        <p:txBody>
          <a:bodyPr anchorCtr="0" anchor="t" bIns="34275" lIns="34275" spcFirstLastPara="1" rIns="34275" wrap="square" tIns="34275">
            <a:normAutofit/>
          </a:bodyPr>
          <a:lstStyle/>
          <a:p>
            <a:pPr indent="-107950" lvl="0" marL="63500" rtl="0" algn="l">
              <a:lnSpc>
                <a:spcPct val="90000"/>
              </a:lnSpc>
              <a:spcBef>
                <a:spcPts val="0"/>
              </a:spcBef>
              <a:spcAft>
                <a:spcPts val="0"/>
              </a:spcAft>
              <a:buSzPts val="1700"/>
              <a:buChar char="?"/>
            </a:pPr>
            <a:r>
              <a:rPr lang="en-US"/>
              <a:t>There are two ways we can implement a stack:</a:t>
            </a:r>
            <a:endParaRPr/>
          </a:p>
          <a:p>
            <a:pPr indent="-114300" lvl="1" marL="203200" rtl="0" algn="l">
              <a:lnSpc>
                <a:spcPct val="90000"/>
              </a:lnSpc>
              <a:spcBef>
                <a:spcPts val="300"/>
              </a:spcBef>
              <a:spcAft>
                <a:spcPts val="0"/>
              </a:spcAft>
              <a:buSzPts val="1400"/>
              <a:buChar char="?"/>
            </a:pPr>
            <a:r>
              <a:rPr lang="en-US"/>
              <a:t>Using an array</a:t>
            </a:r>
            <a:endParaRPr/>
          </a:p>
          <a:p>
            <a:pPr indent="-114300" lvl="1" marL="203200" rtl="0" algn="l">
              <a:lnSpc>
                <a:spcPct val="90000"/>
              </a:lnSpc>
              <a:spcBef>
                <a:spcPts val="500"/>
              </a:spcBef>
              <a:spcAft>
                <a:spcPts val="0"/>
              </a:spcAft>
              <a:buSzPts val="1400"/>
              <a:buChar char="?"/>
            </a:pPr>
            <a:r>
              <a:rPr lang="en-US"/>
              <a:t>Using a linked list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0"/>
          <p:cNvSpPr txBox="1"/>
          <p:nvPr>
            <p:ph type="title"/>
          </p:nvPr>
        </p:nvSpPr>
        <p:spPr>
          <a:xfrm>
            <a:off x="1458520" y="351062"/>
            <a:ext cx="5013000" cy="720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80000"/>
              </a:lnSpc>
              <a:spcBef>
                <a:spcPts val="0"/>
              </a:spcBef>
              <a:spcAft>
                <a:spcPts val="0"/>
              </a:spcAft>
              <a:buClr>
                <a:srgbClr val="0C0C0C"/>
              </a:buClr>
              <a:buSzPct val="140740"/>
              <a:buFont typeface="Twentieth Century"/>
              <a:buNone/>
            </a:pPr>
            <a:r>
              <a:rPr lang="en-US"/>
              <a:t>HOW WE IDENTIFY WHICH WAY IS BETTER TO CREATE STACK, ARRAY OR LL?</a:t>
            </a:r>
            <a:endParaRPr/>
          </a:p>
        </p:txBody>
      </p:sp>
      <p:sp>
        <p:nvSpPr>
          <p:cNvPr id="247" name="Google Shape;247;p10"/>
          <p:cNvSpPr txBox="1"/>
          <p:nvPr>
            <p:ph idx="1" type="body"/>
          </p:nvPr>
        </p:nvSpPr>
        <p:spPr>
          <a:xfrm>
            <a:off x="1456432" y="1200150"/>
            <a:ext cx="5015100" cy="2124900"/>
          </a:xfrm>
          <a:prstGeom prst="rect">
            <a:avLst/>
          </a:prstGeom>
          <a:noFill/>
          <a:ln>
            <a:noFill/>
          </a:ln>
        </p:spPr>
        <p:txBody>
          <a:bodyPr anchorCtr="0" anchor="t" bIns="34275" lIns="34275" spcFirstLastPara="1" rIns="34275" wrap="square" tIns="34275">
            <a:normAutofit/>
          </a:bodyPr>
          <a:lstStyle/>
          <a:p>
            <a:pPr indent="-63500" lvl="0" marL="63500" rtl="0" algn="l">
              <a:lnSpc>
                <a:spcPct val="90000"/>
              </a:lnSpc>
              <a:spcBef>
                <a:spcPts val="0"/>
              </a:spcBef>
              <a:spcAft>
                <a:spcPts val="0"/>
              </a:spcAft>
              <a:buSzPts val="2400"/>
              <a:buChar char="?"/>
            </a:pPr>
            <a:r>
              <a:rPr lang="en-US" sz="2400"/>
              <a:t>Answer is: when we don’t know the size of stack we should use LL. Otherwise go with Array</a:t>
            </a:r>
            <a:endParaRPr sz="2400"/>
          </a:p>
        </p:txBody>
      </p:sp>
      <p:pic>
        <p:nvPicPr>
          <p:cNvPr id="248" name="Google Shape;248;p10"/>
          <p:cNvPicPr preferRelativeResize="0"/>
          <p:nvPr/>
        </p:nvPicPr>
        <p:blipFill rotWithShape="1">
          <a:blip r:embed="rId3">
            <a:alphaModFix/>
          </a:blip>
          <a:srcRect b="0" l="0" r="0" t="0"/>
          <a:stretch/>
        </p:blipFill>
        <p:spPr>
          <a:xfrm>
            <a:off x="2099175" y="2749889"/>
            <a:ext cx="5383996" cy="1954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1"/>
          <p:cNvSpPr txBox="1"/>
          <p:nvPr>
            <p:ph type="title"/>
          </p:nvPr>
        </p:nvSpPr>
        <p:spPr>
          <a:xfrm>
            <a:off x="1458520" y="351062"/>
            <a:ext cx="5013000" cy="720600"/>
          </a:xfrm>
          <a:prstGeom prst="rect">
            <a:avLst/>
          </a:prstGeom>
          <a:noFill/>
          <a:ln>
            <a:noFill/>
          </a:ln>
        </p:spPr>
        <p:txBody>
          <a:bodyPr anchorCtr="0" anchor="ctr" bIns="34275" lIns="68575" spcFirstLastPara="1" rIns="68575" wrap="square" tIns="34275">
            <a:normAutofit/>
          </a:bodyPr>
          <a:lstStyle/>
          <a:p>
            <a:pPr indent="0" lvl="0" marL="0" rtl="0" algn="l">
              <a:lnSpc>
                <a:spcPct val="80000"/>
              </a:lnSpc>
              <a:spcBef>
                <a:spcPts val="0"/>
              </a:spcBef>
              <a:spcAft>
                <a:spcPts val="0"/>
              </a:spcAft>
              <a:buClr>
                <a:srgbClr val="333333"/>
              </a:buClr>
              <a:buSzPts val="3800"/>
              <a:buFont typeface="Arial"/>
              <a:buNone/>
            </a:pPr>
            <a:r>
              <a:rPr b="0" i="0" lang="en-US">
                <a:solidFill>
                  <a:srgbClr val="333333"/>
                </a:solidFill>
                <a:latin typeface="Arial"/>
                <a:ea typeface="Arial"/>
                <a:cs typeface="Arial"/>
                <a:sym typeface="Arial"/>
              </a:rPr>
              <a:t>STACK USING ARRAY</a:t>
            </a:r>
            <a:endParaRPr/>
          </a:p>
        </p:txBody>
      </p:sp>
      <p:sp>
        <p:nvSpPr>
          <p:cNvPr id="254" name="Google Shape;254;p11"/>
          <p:cNvSpPr txBox="1"/>
          <p:nvPr>
            <p:ph idx="1" type="body"/>
          </p:nvPr>
        </p:nvSpPr>
        <p:spPr>
          <a:xfrm>
            <a:off x="1456425" y="1200150"/>
            <a:ext cx="7236300" cy="2765100"/>
          </a:xfrm>
          <a:prstGeom prst="rect">
            <a:avLst/>
          </a:prstGeom>
          <a:noFill/>
          <a:ln>
            <a:noFill/>
          </a:ln>
        </p:spPr>
        <p:txBody>
          <a:bodyPr anchorCtr="0" anchor="t" bIns="34275" lIns="34275" spcFirstLastPara="1" rIns="34275" wrap="square" tIns="34275">
            <a:normAutofit/>
          </a:bodyPr>
          <a:lstStyle/>
          <a:p>
            <a:pPr indent="-107950" lvl="0" marL="63500" rtl="0" algn="l">
              <a:lnSpc>
                <a:spcPct val="90000"/>
              </a:lnSpc>
              <a:spcBef>
                <a:spcPts val="0"/>
              </a:spcBef>
              <a:spcAft>
                <a:spcPts val="0"/>
              </a:spcAft>
              <a:buSzPts val="1700"/>
              <a:buChar char="?"/>
            </a:pPr>
            <a:r>
              <a:rPr b="0" i="0" lang="en-US">
                <a:solidFill>
                  <a:srgbClr val="333333"/>
                </a:solidFill>
              </a:rPr>
              <a:t>We are going to use the element at the index 1 of the array as the bottom of the stack and the last element of the stack as the top of the stack as described in the picture given below.</a:t>
            </a:r>
            <a:endParaRPr/>
          </a:p>
          <a:p>
            <a:pPr indent="0" lvl="0" marL="63500" rtl="0" algn="l">
              <a:lnSpc>
                <a:spcPct val="90000"/>
              </a:lnSpc>
              <a:spcBef>
                <a:spcPts val="1100"/>
              </a:spcBef>
              <a:spcAft>
                <a:spcPts val="0"/>
              </a:spcAft>
              <a:buSzPts val="1700"/>
              <a:buNone/>
            </a:pPr>
            <a:r>
              <a:t/>
            </a:r>
            <a:endParaRPr>
              <a:solidFill>
                <a:srgbClr val="333333"/>
              </a:solidFill>
            </a:endParaRPr>
          </a:p>
          <a:p>
            <a:pPr indent="0" lvl="0" marL="63500" rtl="0" algn="l">
              <a:lnSpc>
                <a:spcPct val="90000"/>
              </a:lnSpc>
              <a:spcBef>
                <a:spcPts val="1100"/>
              </a:spcBef>
              <a:spcAft>
                <a:spcPts val="0"/>
              </a:spcAft>
              <a:buSzPts val="1700"/>
              <a:buNone/>
            </a:pPr>
            <a:r>
              <a:t/>
            </a:r>
            <a:endParaRPr b="0" i="0">
              <a:solidFill>
                <a:srgbClr val="333333"/>
              </a:solidFill>
            </a:endParaRPr>
          </a:p>
          <a:p>
            <a:pPr indent="0" lvl="0" marL="0" rtl="0" algn="l">
              <a:lnSpc>
                <a:spcPct val="90000"/>
              </a:lnSpc>
              <a:spcBef>
                <a:spcPts val="1100"/>
              </a:spcBef>
              <a:spcAft>
                <a:spcPts val="0"/>
              </a:spcAft>
              <a:buSzPts val="1700"/>
              <a:buNone/>
            </a:pPr>
            <a:r>
              <a:rPr lang="en-US">
                <a:solidFill>
                  <a:srgbClr val="333333"/>
                </a:solidFill>
              </a:rPr>
              <a:t>	</a:t>
            </a:r>
            <a:endParaRPr>
              <a:solidFill>
                <a:srgbClr val="333333"/>
              </a:solidFill>
            </a:endParaRPr>
          </a:p>
          <a:p>
            <a:pPr indent="0" lvl="0" marL="0" rtl="0" algn="l">
              <a:lnSpc>
                <a:spcPct val="90000"/>
              </a:lnSpc>
              <a:spcBef>
                <a:spcPts val="1100"/>
              </a:spcBef>
              <a:spcAft>
                <a:spcPts val="0"/>
              </a:spcAft>
              <a:buSzPts val="1700"/>
              <a:buNone/>
            </a:pPr>
            <a:r>
              <a:rPr b="0" i="0" lang="en-US">
                <a:solidFill>
                  <a:srgbClr val="333333"/>
                </a:solidFill>
              </a:rPr>
              <a:t>Since we need to add and remove elements from the top of the stack, we are going to use a pointer which is always going to point the topmost element of the stack. It will point to the element at index 0 when the stack is empty.</a:t>
            </a:r>
            <a:endParaRPr/>
          </a:p>
          <a:p>
            <a:pPr indent="0" lvl="0" marL="63500" rtl="0" algn="l">
              <a:lnSpc>
                <a:spcPct val="90000"/>
              </a:lnSpc>
              <a:spcBef>
                <a:spcPts val="1100"/>
              </a:spcBef>
              <a:spcAft>
                <a:spcPts val="0"/>
              </a:spcAft>
              <a:buSzPts val="1700"/>
              <a:buNone/>
            </a:pPr>
            <a:r>
              <a:t/>
            </a:r>
            <a:endParaRPr/>
          </a:p>
        </p:txBody>
      </p:sp>
      <p:pic>
        <p:nvPicPr>
          <p:cNvPr descr="top and bottom of stack" id="255" name="Google Shape;255;p11"/>
          <p:cNvPicPr preferRelativeResize="0"/>
          <p:nvPr/>
        </p:nvPicPr>
        <p:blipFill rotWithShape="1">
          <a:blip r:embed="rId3">
            <a:alphaModFix/>
          </a:blip>
          <a:srcRect b="0" l="0" r="0" t="0"/>
          <a:stretch/>
        </p:blipFill>
        <p:spPr>
          <a:xfrm>
            <a:off x="3103702" y="1787195"/>
            <a:ext cx="2936596" cy="978865"/>
          </a:xfrm>
          <a:prstGeom prst="rect">
            <a:avLst/>
          </a:prstGeom>
          <a:noFill/>
          <a:ln>
            <a:noFill/>
          </a:ln>
        </p:spPr>
      </p:pic>
      <p:pic>
        <p:nvPicPr>
          <p:cNvPr descr="top pointer for empty stack" id="256" name="Google Shape;256;p11"/>
          <p:cNvPicPr preferRelativeResize="0"/>
          <p:nvPr/>
        </p:nvPicPr>
        <p:blipFill rotWithShape="1">
          <a:blip r:embed="rId4">
            <a:alphaModFix/>
          </a:blip>
          <a:srcRect b="0" l="0" r="0" t="0"/>
          <a:stretch/>
        </p:blipFill>
        <p:spPr>
          <a:xfrm>
            <a:off x="5710792" y="4128941"/>
            <a:ext cx="2259718" cy="8457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2"/>
          <p:cNvSpPr txBox="1"/>
          <p:nvPr>
            <p:ph type="title"/>
          </p:nvPr>
        </p:nvSpPr>
        <p:spPr>
          <a:xfrm>
            <a:off x="1190825" y="81625"/>
            <a:ext cx="4004700" cy="783000"/>
          </a:xfrm>
          <a:prstGeom prst="rect">
            <a:avLst/>
          </a:prstGeom>
          <a:noFill/>
          <a:ln>
            <a:noFill/>
          </a:ln>
        </p:spPr>
        <p:txBody>
          <a:bodyPr anchorCtr="0" anchor="ctr" bIns="34275" lIns="68550" spcFirstLastPara="1" rIns="68550" wrap="square" tIns="34275">
            <a:normAutofit/>
          </a:bodyPr>
          <a:lstStyle/>
          <a:p>
            <a:pPr indent="0" lvl="0" marL="0" rtl="0" algn="l">
              <a:lnSpc>
                <a:spcPct val="80000"/>
              </a:lnSpc>
              <a:spcBef>
                <a:spcPts val="0"/>
              </a:spcBef>
              <a:spcAft>
                <a:spcPts val="0"/>
              </a:spcAft>
              <a:buClr>
                <a:srgbClr val="0C0C0C"/>
              </a:buClr>
              <a:buSzPts val="5000"/>
              <a:buNone/>
            </a:pPr>
            <a:r>
              <a:rPr lang="en-US" sz="1800"/>
              <a:t>IMPLEMENTATION</a:t>
            </a:r>
            <a:endParaRPr sz="1800"/>
          </a:p>
        </p:txBody>
      </p:sp>
      <p:pic>
        <p:nvPicPr>
          <p:cNvPr id="262" name="Google Shape;262;p12"/>
          <p:cNvPicPr preferRelativeResize="0"/>
          <p:nvPr/>
        </p:nvPicPr>
        <p:blipFill>
          <a:blip r:embed="rId3">
            <a:alphaModFix/>
          </a:blip>
          <a:stretch>
            <a:fillRect/>
          </a:stretch>
        </p:blipFill>
        <p:spPr>
          <a:xfrm>
            <a:off x="152400" y="1017025"/>
            <a:ext cx="5043125" cy="3763728"/>
          </a:xfrm>
          <a:prstGeom prst="rect">
            <a:avLst/>
          </a:prstGeom>
          <a:noFill/>
          <a:ln>
            <a:noFill/>
          </a:ln>
        </p:spPr>
      </p:pic>
      <p:pic>
        <p:nvPicPr>
          <p:cNvPr id="263" name="Google Shape;263;p12"/>
          <p:cNvPicPr preferRelativeResize="0"/>
          <p:nvPr/>
        </p:nvPicPr>
        <p:blipFill>
          <a:blip r:embed="rId4">
            <a:alphaModFix/>
          </a:blip>
          <a:stretch>
            <a:fillRect/>
          </a:stretch>
        </p:blipFill>
        <p:spPr>
          <a:xfrm>
            <a:off x="5267900" y="0"/>
            <a:ext cx="3643676" cy="2115869"/>
          </a:xfrm>
          <a:prstGeom prst="rect">
            <a:avLst/>
          </a:prstGeom>
          <a:noFill/>
          <a:ln>
            <a:noFill/>
          </a:ln>
        </p:spPr>
      </p:pic>
      <p:pic>
        <p:nvPicPr>
          <p:cNvPr id="264" name="Google Shape;264;p12"/>
          <p:cNvPicPr preferRelativeResize="0"/>
          <p:nvPr/>
        </p:nvPicPr>
        <p:blipFill>
          <a:blip r:embed="rId5">
            <a:alphaModFix/>
          </a:blip>
          <a:stretch>
            <a:fillRect/>
          </a:stretch>
        </p:blipFill>
        <p:spPr>
          <a:xfrm>
            <a:off x="5347925" y="2115875"/>
            <a:ext cx="2469400" cy="30770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289bccbe542_0_0"/>
          <p:cNvSpPr txBox="1"/>
          <p:nvPr>
            <p:ph type="title"/>
          </p:nvPr>
        </p:nvSpPr>
        <p:spPr>
          <a:xfrm>
            <a:off x="1944694" y="468083"/>
            <a:ext cx="6684000" cy="9609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US"/>
              <a:t>Summary </a:t>
            </a:r>
            <a:endParaRPr/>
          </a:p>
        </p:txBody>
      </p:sp>
      <p:pic>
        <p:nvPicPr>
          <p:cNvPr id="270" name="Google Shape;270;g289bccbe542_0_0"/>
          <p:cNvPicPr preferRelativeResize="0"/>
          <p:nvPr/>
        </p:nvPicPr>
        <p:blipFill>
          <a:blip r:embed="rId3">
            <a:alphaModFix/>
          </a:blip>
          <a:stretch>
            <a:fillRect/>
          </a:stretch>
        </p:blipFill>
        <p:spPr>
          <a:xfrm>
            <a:off x="2983575" y="1268950"/>
            <a:ext cx="4457700" cy="3495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3"/>
          <p:cNvSpPr txBox="1"/>
          <p:nvPr>
            <p:ph type="title"/>
          </p:nvPr>
        </p:nvSpPr>
        <p:spPr>
          <a:xfrm>
            <a:off x="768096" y="438912"/>
            <a:ext cx="7290000" cy="1124775"/>
          </a:xfrm>
          <a:prstGeom prst="rect">
            <a:avLst/>
          </a:prstGeom>
          <a:noFill/>
          <a:ln>
            <a:noFill/>
          </a:ln>
        </p:spPr>
        <p:txBody>
          <a:bodyPr anchorCtr="0" anchor="ctr" bIns="34275" lIns="68550" spcFirstLastPara="1" rIns="68550" wrap="square" tIns="34275">
            <a:normAutofit/>
          </a:bodyPr>
          <a:lstStyle/>
          <a:p>
            <a:pPr indent="0" lvl="0" marL="0" rtl="0" algn="l">
              <a:lnSpc>
                <a:spcPct val="80000"/>
              </a:lnSpc>
              <a:spcBef>
                <a:spcPts val="0"/>
              </a:spcBef>
              <a:spcAft>
                <a:spcPts val="0"/>
              </a:spcAft>
              <a:buClr>
                <a:srgbClr val="0C0C0C"/>
              </a:buClr>
              <a:buSzPts val="5000"/>
              <a:buNone/>
            </a:pPr>
            <a:r>
              <a:rPr lang="en-US"/>
              <a:t>IMPLEMENTATION WITH LL</a:t>
            </a:r>
            <a:endParaRPr/>
          </a:p>
        </p:txBody>
      </p:sp>
      <p:sp>
        <p:nvSpPr>
          <p:cNvPr id="276" name="Google Shape;276;p13"/>
          <p:cNvSpPr txBox="1"/>
          <p:nvPr>
            <p:ph idx="1" type="body"/>
          </p:nvPr>
        </p:nvSpPr>
        <p:spPr>
          <a:xfrm>
            <a:off x="1288446" y="1440225"/>
            <a:ext cx="7290000" cy="3017400"/>
          </a:xfrm>
          <a:prstGeom prst="rect">
            <a:avLst/>
          </a:prstGeom>
          <a:noFill/>
          <a:ln>
            <a:noFill/>
          </a:ln>
        </p:spPr>
        <p:txBody>
          <a:bodyPr anchorCtr="0" anchor="t" bIns="34275" lIns="34275" spcFirstLastPara="1" rIns="34275" wrap="square" tIns="34275">
            <a:normAutofit/>
          </a:bodyPr>
          <a:lstStyle/>
          <a:p>
            <a:pPr indent="-139700" lvl="0" marL="68580" rtl="0" algn="l">
              <a:lnSpc>
                <a:spcPct val="90000"/>
              </a:lnSpc>
              <a:spcBef>
                <a:spcPts val="0"/>
              </a:spcBef>
              <a:spcAft>
                <a:spcPts val="0"/>
              </a:spcAft>
              <a:buSzPts val="2200"/>
              <a:buChar char=" "/>
            </a:pPr>
            <a:r>
              <a:rPr lang="en-US"/>
              <a:t>We will select the beginning of ll as the top of stack.</a:t>
            </a:r>
            <a:endParaRPr/>
          </a:p>
          <a:p>
            <a:pPr indent="-139700" lvl="0" marL="68580" rtl="0" algn="l">
              <a:lnSpc>
                <a:spcPct val="90000"/>
              </a:lnSpc>
              <a:spcBef>
                <a:spcPts val="1050"/>
              </a:spcBef>
              <a:spcAft>
                <a:spcPts val="0"/>
              </a:spcAft>
              <a:buSzPts val="2200"/>
              <a:buChar char=" "/>
            </a:pPr>
            <a:r>
              <a:rPr b="0" i="0" lang="en-US">
                <a:solidFill>
                  <a:srgbClr val="1A2C47"/>
                </a:solidFill>
              </a:rPr>
              <a:t>A stack is represented using nodes of a linked list. Each node consists of two parts: </a:t>
            </a:r>
            <a:r>
              <a:rPr b="0" i="0" lang="en-US"/>
              <a:t>data and next</a:t>
            </a:r>
            <a:r>
              <a:rPr b="0" i="0" lang="en-US">
                <a:solidFill>
                  <a:srgbClr val="1A2C47"/>
                </a:solidFill>
              </a:rPr>
              <a:t>(storing address of next node). </a:t>
            </a:r>
            <a:endParaRPr/>
          </a:p>
          <a:p>
            <a:pPr indent="-139700" lvl="0" marL="68580" rtl="0" algn="l">
              <a:lnSpc>
                <a:spcPct val="90000"/>
              </a:lnSpc>
              <a:spcBef>
                <a:spcPts val="1050"/>
              </a:spcBef>
              <a:spcAft>
                <a:spcPts val="0"/>
              </a:spcAft>
              <a:buSzPts val="2200"/>
              <a:buChar char=" "/>
            </a:pPr>
            <a:r>
              <a:rPr b="0" i="0" lang="en-US">
                <a:solidFill>
                  <a:srgbClr val="1A2C47"/>
                </a:solidFill>
              </a:rPr>
              <a:t>The data part of each node contains the assigned value and the next points to the node containing the next item in the stack.</a:t>
            </a:r>
            <a:endParaRPr/>
          </a:p>
          <a:p>
            <a:pPr indent="-139700" lvl="0" marL="68580" rtl="0" algn="l">
              <a:lnSpc>
                <a:spcPct val="90000"/>
              </a:lnSpc>
              <a:spcBef>
                <a:spcPts val="1050"/>
              </a:spcBef>
              <a:spcAft>
                <a:spcPts val="0"/>
              </a:spcAft>
              <a:buSzPts val="2200"/>
              <a:buChar char=" "/>
            </a:pPr>
            <a:r>
              <a:rPr b="0" i="0" lang="en-US">
                <a:solidFill>
                  <a:srgbClr val="1A2C47"/>
                </a:solidFill>
              </a:rPr>
              <a:t> The top refers to the topmost node in the stack. </a:t>
            </a:r>
            <a:endParaRPr/>
          </a:p>
          <a:p>
            <a:pPr indent="-139700" lvl="0" marL="68580" rtl="0" algn="l">
              <a:lnSpc>
                <a:spcPct val="90000"/>
              </a:lnSpc>
              <a:spcBef>
                <a:spcPts val="1050"/>
              </a:spcBef>
              <a:spcAft>
                <a:spcPts val="0"/>
              </a:spcAft>
              <a:buSzPts val="2200"/>
              <a:buChar char=" "/>
            </a:pPr>
            <a:r>
              <a:rPr b="1" i="0" lang="en-US">
                <a:solidFill>
                  <a:srgbClr val="1A2C47"/>
                </a:solidFill>
              </a:rPr>
              <a:t>Both the </a:t>
            </a:r>
            <a:r>
              <a:rPr b="1" i="0" lang="en-US"/>
              <a:t>push()</a:t>
            </a:r>
            <a:r>
              <a:rPr b="1" i="0" lang="en-US">
                <a:solidFill>
                  <a:srgbClr val="1A2C47"/>
                </a:solidFill>
              </a:rPr>
              <a:t> and </a:t>
            </a:r>
            <a:r>
              <a:rPr b="1" i="0" lang="en-US"/>
              <a:t>pop()</a:t>
            </a:r>
            <a:r>
              <a:rPr b="1" i="0" lang="en-US">
                <a:solidFill>
                  <a:srgbClr val="1A2C47"/>
                </a:solidFill>
              </a:rPr>
              <a:t> operations are carried out at the front/top of the linked list and hence takes </a:t>
            </a:r>
            <a:r>
              <a:rPr b="1" i="0" lang="en-US"/>
              <a:t>O(1)</a:t>
            </a:r>
            <a:r>
              <a:rPr b="1" i="0" lang="en-US">
                <a:solidFill>
                  <a:srgbClr val="1A2C47"/>
                </a:solidFill>
              </a:rPr>
              <a:t> time.</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4"/>
          <p:cNvSpPr txBox="1"/>
          <p:nvPr>
            <p:ph type="title"/>
          </p:nvPr>
        </p:nvSpPr>
        <p:spPr>
          <a:xfrm>
            <a:off x="768096" y="438912"/>
            <a:ext cx="7290000" cy="1124775"/>
          </a:xfrm>
          <a:prstGeom prst="rect">
            <a:avLst/>
          </a:prstGeom>
          <a:noFill/>
          <a:ln>
            <a:noFill/>
          </a:ln>
        </p:spPr>
        <p:txBody>
          <a:bodyPr anchorCtr="0" anchor="ctr" bIns="34275" lIns="68550" spcFirstLastPara="1" rIns="68550" wrap="square" tIns="34275">
            <a:normAutofit/>
          </a:bodyPr>
          <a:lstStyle/>
          <a:p>
            <a:pPr indent="0" lvl="0" marL="0" rtl="0" algn="l">
              <a:lnSpc>
                <a:spcPct val="80000"/>
              </a:lnSpc>
              <a:spcBef>
                <a:spcPts val="0"/>
              </a:spcBef>
              <a:spcAft>
                <a:spcPts val="0"/>
              </a:spcAft>
              <a:buClr>
                <a:srgbClr val="0C0C0C"/>
              </a:buClr>
              <a:buSzPts val="5000"/>
              <a:buNone/>
            </a:pPr>
            <a:r>
              <a:t/>
            </a:r>
            <a:endParaRPr/>
          </a:p>
        </p:txBody>
      </p:sp>
      <p:sp>
        <p:nvSpPr>
          <p:cNvPr id="282" name="Google Shape;282;p14"/>
          <p:cNvSpPr txBox="1"/>
          <p:nvPr>
            <p:ph idx="1" type="body"/>
          </p:nvPr>
        </p:nvSpPr>
        <p:spPr>
          <a:xfrm>
            <a:off x="768096" y="1714500"/>
            <a:ext cx="7290000" cy="3017475"/>
          </a:xfrm>
          <a:prstGeom prst="rect">
            <a:avLst/>
          </a:prstGeom>
          <a:noFill/>
          <a:ln>
            <a:noFill/>
          </a:ln>
        </p:spPr>
        <p:txBody>
          <a:bodyPr anchorCtr="0" anchor="t" bIns="34275" lIns="34275" spcFirstLastPara="1" rIns="34275" wrap="square" tIns="34275">
            <a:normAutofit/>
          </a:bodyPr>
          <a:lstStyle/>
          <a:p>
            <a:pPr indent="-139700" lvl="0" marL="68580" rtl="0" algn="l">
              <a:lnSpc>
                <a:spcPct val="90000"/>
              </a:lnSpc>
              <a:spcBef>
                <a:spcPts val="0"/>
              </a:spcBef>
              <a:spcAft>
                <a:spcPts val="0"/>
              </a:spcAft>
              <a:buSzPts val="2200"/>
              <a:buChar char=" "/>
            </a:pPr>
            <a:r>
              <a:rPr lang="en-US"/>
              <a:t>We will select the beginning of ll as the top of stack.</a:t>
            </a:r>
            <a:endParaRPr/>
          </a:p>
          <a:p>
            <a:pPr indent="0" lvl="0" marL="68580" rtl="0" algn="l">
              <a:lnSpc>
                <a:spcPct val="90000"/>
              </a:lnSpc>
              <a:spcBef>
                <a:spcPts val="1050"/>
              </a:spcBef>
              <a:spcAft>
                <a:spcPts val="0"/>
              </a:spcAft>
              <a:buSzPts val="2200"/>
              <a:buNone/>
            </a:pPr>
            <a:r>
              <a:t/>
            </a:r>
            <a:endParaRPr/>
          </a:p>
          <a:p>
            <a:pPr indent="0" lvl="0" marL="68580" rtl="0" algn="l">
              <a:lnSpc>
                <a:spcPct val="90000"/>
              </a:lnSpc>
              <a:spcBef>
                <a:spcPts val="1050"/>
              </a:spcBef>
              <a:spcAft>
                <a:spcPts val="0"/>
              </a:spcAft>
              <a:buSzPts val="2200"/>
              <a:buNone/>
            </a:pPr>
            <a:r>
              <a:t/>
            </a:r>
            <a:endParaRPr/>
          </a:p>
          <a:p>
            <a:pPr indent="0" lvl="0" marL="68580" rtl="0" algn="l">
              <a:lnSpc>
                <a:spcPct val="90000"/>
              </a:lnSpc>
              <a:spcBef>
                <a:spcPts val="1050"/>
              </a:spcBef>
              <a:spcAft>
                <a:spcPts val="0"/>
              </a:spcAft>
              <a:buSzPts val="2200"/>
              <a:buNone/>
            </a:pPr>
            <a:r>
              <a:t/>
            </a:r>
            <a:endParaRPr/>
          </a:p>
        </p:txBody>
      </p:sp>
      <p:pic>
        <p:nvPicPr>
          <p:cNvPr id="283" name="Google Shape;283;p14"/>
          <p:cNvPicPr preferRelativeResize="0"/>
          <p:nvPr/>
        </p:nvPicPr>
        <p:blipFill rotWithShape="1">
          <a:blip r:embed="rId3">
            <a:alphaModFix/>
          </a:blip>
          <a:srcRect b="0" l="0" r="0" t="0"/>
          <a:stretch/>
        </p:blipFill>
        <p:spPr>
          <a:xfrm>
            <a:off x="2393442" y="2009112"/>
            <a:ext cx="3675063" cy="805885"/>
          </a:xfrm>
          <a:prstGeom prst="rect">
            <a:avLst/>
          </a:prstGeom>
          <a:noFill/>
          <a:ln>
            <a:noFill/>
          </a:ln>
        </p:spPr>
      </p:pic>
      <p:pic>
        <p:nvPicPr>
          <p:cNvPr id="284" name="Google Shape;284;p14"/>
          <p:cNvPicPr preferRelativeResize="0"/>
          <p:nvPr/>
        </p:nvPicPr>
        <p:blipFill rotWithShape="1">
          <a:blip r:embed="rId4">
            <a:alphaModFix/>
          </a:blip>
          <a:srcRect b="0" l="0" r="0" t="0"/>
          <a:stretch/>
        </p:blipFill>
        <p:spPr>
          <a:xfrm>
            <a:off x="1536032" y="2969053"/>
            <a:ext cx="6269898" cy="2057579"/>
          </a:xfrm>
          <a:prstGeom prst="rect">
            <a:avLst/>
          </a:prstGeom>
          <a:noFill/>
          <a:ln>
            <a:noFill/>
          </a:ln>
        </p:spPr>
      </p:pic>
      <p:sp>
        <p:nvSpPr>
          <p:cNvPr id="285" name="Google Shape;285;p14"/>
          <p:cNvSpPr txBox="1"/>
          <p:nvPr/>
        </p:nvSpPr>
        <p:spPr>
          <a:xfrm>
            <a:off x="768096" y="1687068"/>
            <a:ext cx="7290000" cy="3017475"/>
          </a:xfrm>
          <a:prstGeom prst="rect">
            <a:avLst/>
          </a:prstGeom>
          <a:noFill/>
          <a:ln>
            <a:noFill/>
          </a:ln>
        </p:spPr>
        <p:txBody>
          <a:bodyPr anchorCtr="0" anchor="t" bIns="34275" lIns="34275" spcFirstLastPara="1" rIns="34275" wrap="square" tIns="34275">
            <a:normAutofit/>
          </a:bodyPr>
          <a:lstStyle/>
          <a:p>
            <a:pPr indent="-139700" lvl="0" marL="68580" marR="0" rtl="0" algn="l">
              <a:lnSpc>
                <a:spcPct val="90000"/>
              </a:lnSpc>
              <a:spcBef>
                <a:spcPts val="0"/>
              </a:spcBef>
              <a:spcAft>
                <a:spcPts val="0"/>
              </a:spcAft>
              <a:buClr>
                <a:schemeClr val="accent1"/>
              </a:buClr>
              <a:buSzPts val="2200"/>
              <a:buFont typeface="Twentieth Century"/>
              <a:buChar char=" "/>
            </a:pPr>
            <a:r>
              <a:t/>
            </a:r>
            <a:endParaRPr b="0" i="0" sz="1050" u="none" cap="none" strike="noStrike">
              <a:solidFill>
                <a:srgbClr val="000000"/>
              </a:solidFill>
              <a:latin typeface="Arial"/>
              <a:ea typeface="Arial"/>
              <a:cs typeface="Arial"/>
              <a:sym typeface="Arial"/>
            </a:endParaRPr>
          </a:p>
          <a:p>
            <a:pPr indent="0" lvl="0" marL="68580" marR="0" rtl="0" algn="l">
              <a:lnSpc>
                <a:spcPct val="90000"/>
              </a:lnSpc>
              <a:spcBef>
                <a:spcPts val="1050"/>
              </a:spcBef>
              <a:spcAft>
                <a:spcPts val="0"/>
              </a:spcAft>
              <a:buNone/>
            </a:pPr>
            <a:r>
              <a:t/>
            </a:r>
            <a:endParaRPr b="0" i="0" sz="1650" u="none" cap="none" strike="noStrike">
              <a:solidFill>
                <a:schemeClr val="dk1"/>
              </a:solidFill>
              <a:latin typeface="Twentieth Century"/>
              <a:ea typeface="Twentieth Century"/>
              <a:cs typeface="Twentieth Century"/>
              <a:sym typeface="Twentieth Century"/>
            </a:endParaRPr>
          </a:p>
          <a:p>
            <a:pPr indent="0" lvl="0" marL="68580" marR="0" rtl="0" algn="l">
              <a:lnSpc>
                <a:spcPct val="90000"/>
              </a:lnSpc>
              <a:spcBef>
                <a:spcPts val="1050"/>
              </a:spcBef>
              <a:spcAft>
                <a:spcPts val="0"/>
              </a:spcAft>
              <a:buNone/>
            </a:pPr>
            <a:r>
              <a:t/>
            </a:r>
            <a:endParaRPr b="0" i="0" sz="1650" u="none" cap="none" strike="noStrike">
              <a:solidFill>
                <a:schemeClr val="dk1"/>
              </a:solidFill>
              <a:latin typeface="Twentieth Century"/>
              <a:ea typeface="Twentieth Century"/>
              <a:cs typeface="Twentieth Century"/>
              <a:sym typeface="Twentieth Century"/>
            </a:endParaRPr>
          </a:p>
          <a:p>
            <a:pPr indent="0" lvl="0" marL="68580" marR="0" rtl="0" algn="l">
              <a:lnSpc>
                <a:spcPct val="90000"/>
              </a:lnSpc>
              <a:spcBef>
                <a:spcPts val="1050"/>
              </a:spcBef>
              <a:spcAft>
                <a:spcPts val="0"/>
              </a:spcAft>
              <a:buNone/>
            </a:pPr>
            <a:r>
              <a:t/>
            </a:r>
            <a:endParaRPr b="0" i="0" sz="1650" u="none" cap="none" strike="noStrik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768096" y="438912"/>
            <a:ext cx="7290000" cy="1124775"/>
          </a:xfrm>
          <a:prstGeom prst="rect">
            <a:avLst/>
          </a:prstGeom>
          <a:noFill/>
          <a:ln>
            <a:noFill/>
          </a:ln>
        </p:spPr>
        <p:txBody>
          <a:bodyPr anchorCtr="0" anchor="ctr" bIns="34275" lIns="68550" spcFirstLastPara="1" rIns="68550" wrap="square" tIns="34275">
            <a:normAutofit/>
          </a:bodyPr>
          <a:lstStyle/>
          <a:p>
            <a:pPr indent="0" lvl="0" marL="0" rtl="0" algn="l">
              <a:lnSpc>
                <a:spcPct val="80000"/>
              </a:lnSpc>
              <a:spcBef>
                <a:spcPts val="0"/>
              </a:spcBef>
              <a:spcAft>
                <a:spcPts val="0"/>
              </a:spcAft>
              <a:buClr>
                <a:srgbClr val="0C0C0C"/>
              </a:buClr>
              <a:buSzPts val="5000"/>
              <a:buNone/>
            </a:pPr>
            <a:r>
              <a:rPr lang="en-US"/>
              <a:t>POP OPERATION</a:t>
            </a:r>
            <a:endParaRPr/>
          </a:p>
        </p:txBody>
      </p:sp>
      <p:pic>
        <p:nvPicPr>
          <p:cNvPr id="291" name="Google Shape;291;p15"/>
          <p:cNvPicPr preferRelativeResize="0"/>
          <p:nvPr>
            <p:ph idx="1" type="body"/>
          </p:nvPr>
        </p:nvPicPr>
        <p:blipFill rotWithShape="1">
          <a:blip r:embed="rId3">
            <a:alphaModFix/>
          </a:blip>
          <a:srcRect b="0" l="0" r="0" t="0"/>
          <a:stretch/>
        </p:blipFill>
        <p:spPr>
          <a:xfrm>
            <a:off x="2742356" y="2407256"/>
            <a:ext cx="6126975" cy="1171575"/>
          </a:xfrm>
          <a:prstGeom prst="rect">
            <a:avLst/>
          </a:prstGeom>
          <a:noFill/>
          <a:ln>
            <a:noFill/>
          </a:ln>
        </p:spPr>
      </p:pic>
      <p:pic>
        <p:nvPicPr>
          <p:cNvPr id="292" name="Google Shape;292;p15"/>
          <p:cNvPicPr preferRelativeResize="0"/>
          <p:nvPr/>
        </p:nvPicPr>
        <p:blipFill rotWithShape="1">
          <a:blip r:embed="rId4">
            <a:alphaModFix/>
          </a:blip>
          <a:srcRect b="0" l="0" r="0" t="0"/>
          <a:stretch/>
        </p:blipFill>
        <p:spPr>
          <a:xfrm>
            <a:off x="3567080" y="1379873"/>
            <a:ext cx="3675063" cy="805885"/>
          </a:xfrm>
          <a:prstGeom prst="rect">
            <a:avLst/>
          </a:prstGeom>
          <a:noFill/>
          <a:ln>
            <a:noFill/>
          </a:ln>
        </p:spPr>
      </p:pic>
      <p:sp>
        <p:nvSpPr>
          <p:cNvPr id="293" name="Google Shape;293;p15"/>
          <p:cNvSpPr txBox="1"/>
          <p:nvPr/>
        </p:nvSpPr>
        <p:spPr>
          <a:xfrm>
            <a:off x="768096" y="3747155"/>
            <a:ext cx="7290000" cy="957375"/>
          </a:xfrm>
          <a:prstGeom prst="rect">
            <a:avLst/>
          </a:prstGeom>
          <a:noFill/>
          <a:ln>
            <a:noFill/>
          </a:ln>
        </p:spPr>
        <p:txBody>
          <a:bodyPr anchorCtr="0" anchor="t" bIns="34275" lIns="34275" spcFirstLastPara="1" rIns="34275" wrap="square" tIns="34275">
            <a:normAutofit/>
          </a:bodyPr>
          <a:lstStyle/>
          <a:p>
            <a:pPr indent="-139700" lvl="0" marL="68580" marR="0" rtl="0" algn="l">
              <a:lnSpc>
                <a:spcPct val="90000"/>
              </a:lnSpc>
              <a:spcBef>
                <a:spcPts val="0"/>
              </a:spcBef>
              <a:spcAft>
                <a:spcPts val="0"/>
              </a:spcAft>
              <a:buClr>
                <a:schemeClr val="accent1"/>
              </a:buClr>
              <a:buSzPts val="2200"/>
              <a:buFont typeface="Twentieth Century"/>
              <a:buChar char=" "/>
            </a:pPr>
            <a:r>
              <a:rPr b="0" i="0" lang="en-US" sz="1650" u="none" cap="none" strike="noStrike">
                <a:solidFill>
                  <a:srgbClr val="FF0000"/>
                </a:solidFill>
                <a:latin typeface="Twentieth Century"/>
                <a:ea typeface="Twentieth Century"/>
                <a:cs typeface="Twentieth Century"/>
                <a:sym typeface="Twentieth Century"/>
              </a:rPr>
              <a:t>But Why we prefer Adding and removing the first node of the linked list?</a:t>
            </a:r>
            <a:endParaRPr b="0" i="0" sz="1650" u="none" cap="none" strike="noStrike">
              <a:solidFill>
                <a:srgbClr val="FF0000"/>
              </a:solidFill>
              <a:latin typeface="Twentieth Century"/>
              <a:ea typeface="Twentieth Century"/>
              <a:cs typeface="Twentieth Century"/>
              <a:sym typeface="Twentieth Centur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6"/>
          <p:cNvSpPr txBox="1"/>
          <p:nvPr>
            <p:ph type="title"/>
          </p:nvPr>
        </p:nvSpPr>
        <p:spPr>
          <a:xfrm>
            <a:off x="768096" y="438912"/>
            <a:ext cx="7290054" cy="1124712"/>
          </a:xfrm>
          <a:prstGeom prst="rect">
            <a:avLst/>
          </a:prstGeom>
          <a:noFill/>
          <a:ln>
            <a:noFill/>
          </a:ln>
        </p:spPr>
        <p:txBody>
          <a:bodyPr anchorCtr="0" anchor="ctr" bIns="34275" lIns="68550" spcFirstLastPara="1" rIns="68550" wrap="square" tIns="34275">
            <a:normAutofit fontScale="90000"/>
          </a:bodyPr>
          <a:lstStyle/>
          <a:p>
            <a:pPr indent="0" lvl="0" marL="0" rtl="0" algn="l">
              <a:lnSpc>
                <a:spcPct val="80000"/>
              </a:lnSpc>
              <a:spcBef>
                <a:spcPts val="0"/>
              </a:spcBef>
              <a:spcAft>
                <a:spcPts val="0"/>
              </a:spcAft>
              <a:buClr>
                <a:srgbClr val="FF0000"/>
              </a:buClr>
              <a:buSzPct val="100000"/>
              <a:buNone/>
            </a:pPr>
            <a:r>
              <a:rPr lang="en-US">
                <a:solidFill>
                  <a:srgbClr val="FF0000"/>
                </a:solidFill>
              </a:rPr>
              <a:t>BUT WHY WE PREFER ADDING AND REMOVING THE FIRST NODE OF THE LINKED LIST?</a:t>
            </a:r>
            <a:br>
              <a:rPr lang="en-US">
                <a:solidFill>
                  <a:srgbClr val="FF0000"/>
                </a:solidFill>
              </a:rPr>
            </a:br>
            <a:endParaRPr/>
          </a:p>
        </p:txBody>
      </p:sp>
      <p:sp>
        <p:nvSpPr>
          <p:cNvPr id="299" name="Google Shape;299;p16"/>
          <p:cNvSpPr txBox="1"/>
          <p:nvPr>
            <p:ph idx="1" type="body"/>
          </p:nvPr>
        </p:nvSpPr>
        <p:spPr>
          <a:xfrm>
            <a:off x="768096" y="1714500"/>
            <a:ext cx="7290055" cy="3017520"/>
          </a:xfrm>
          <a:prstGeom prst="rect">
            <a:avLst/>
          </a:prstGeom>
          <a:noFill/>
          <a:ln>
            <a:noFill/>
          </a:ln>
        </p:spPr>
        <p:txBody>
          <a:bodyPr anchorCtr="0" anchor="t" bIns="34275" lIns="34275" spcFirstLastPara="1" rIns="34275" wrap="square" tIns="34275">
            <a:normAutofit fontScale="92500" lnSpcReduction="10000"/>
          </a:bodyPr>
          <a:lstStyle/>
          <a:p>
            <a:pPr indent="-68580" lvl="0" marL="68580" rtl="0" algn="l">
              <a:lnSpc>
                <a:spcPct val="90000"/>
              </a:lnSpc>
              <a:spcBef>
                <a:spcPts val="0"/>
              </a:spcBef>
              <a:spcAft>
                <a:spcPts val="0"/>
              </a:spcAft>
              <a:buSzPct val="100000"/>
              <a:buChar char=" "/>
            </a:pPr>
            <a:r>
              <a:rPr lang="en-US"/>
              <a:t>Time Complexity of PUSH() operation is O(1)</a:t>
            </a:r>
            <a:endParaRPr/>
          </a:p>
          <a:p>
            <a:pPr indent="-68580" lvl="0" marL="68580" rtl="0" algn="l">
              <a:lnSpc>
                <a:spcPct val="90000"/>
              </a:lnSpc>
              <a:spcBef>
                <a:spcPts val="1050"/>
              </a:spcBef>
              <a:spcAft>
                <a:spcPts val="0"/>
              </a:spcAft>
              <a:buSzPct val="100000"/>
              <a:buChar char=" "/>
            </a:pPr>
            <a:r>
              <a:rPr lang="en-US"/>
              <a:t>Time Complexity of POP() operation is O(1)</a:t>
            </a:r>
            <a:endParaRPr/>
          </a:p>
          <a:p>
            <a:pPr indent="-68580" lvl="0" marL="68580" rtl="0" algn="l">
              <a:lnSpc>
                <a:spcPct val="90000"/>
              </a:lnSpc>
              <a:spcBef>
                <a:spcPts val="1050"/>
              </a:spcBef>
              <a:spcAft>
                <a:spcPts val="0"/>
              </a:spcAft>
              <a:buSzPct val="100000"/>
              <a:buChar char=" "/>
            </a:pPr>
            <a:r>
              <a:rPr lang="en-US"/>
              <a:t>These two are the constant and same. </a:t>
            </a:r>
            <a:endParaRPr/>
          </a:p>
          <a:p>
            <a:pPr indent="-68580" lvl="0" marL="68580" rtl="0" algn="ctr">
              <a:lnSpc>
                <a:spcPct val="90000"/>
              </a:lnSpc>
              <a:spcBef>
                <a:spcPts val="1050"/>
              </a:spcBef>
              <a:spcAft>
                <a:spcPts val="0"/>
              </a:spcAft>
              <a:buSzPct val="100000"/>
              <a:buChar char=" "/>
            </a:pPr>
            <a:r>
              <a:rPr lang="en-US">
                <a:solidFill>
                  <a:srgbClr val="FF0000"/>
                </a:solidFill>
              </a:rPr>
              <a:t>But what if we consider top is last node of the linked list?</a:t>
            </a:r>
            <a:endParaRPr/>
          </a:p>
          <a:p>
            <a:pPr indent="0" lvl="0" marL="68580" rtl="0" algn="l">
              <a:lnSpc>
                <a:spcPct val="90000"/>
              </a:lnSpc>
              <a:spcBef>
                <a:spcPts val="1050"/>
              </a:spcBef>
              <a:spcAft>
                <a:spcPts val="0"/>
              </a:spcAft>
              <a:buSzPct val="100000"/>
              <a:buNone/>
            </a:pPr>
            <a:r>
              <a:t/>
            </a:r>
            <a:endParaRPr/>
          </a:p>
          <a:p>
            <a:pPr indent="0" lvl="0" marL="68580" rtl="0" algn="l">
              <a:lnSpc>
                <a:spcPct val="90000"/>
              </a:lnSpc>
              <a:spcBef>
                <a:spcPts val="1050"/>
              </a:spcBef>
              <a:spcAft>
                <a:spcPts val="0"/>
              </a:spcAft>
              <a:buSzPct val="100000"/>
              <a:buNone/>
            </a:pPr>
            <a:r>
              <a:t/>
            </a:r>
            <a:endParaRPr/>
          </a:p>
          <a:p>
            <a:pPr indent="0" lvl="0" marL="68580" rtl="0" algn="l">
              <a:lnSpc>
                <a:spcPct val="90000"/>
              </a:lnSpc>
              <a:spcBef>
                <a:spcPts val="1050"/>
              </a:spcBef>
              <a:spcAft>
                <a:spcPts val="0"/>
              </a:spcAft>
              <a:buSzPct val="100000"/>
              <a:buNone/>
            </a:pPr>
            <a:r>
              <a:t/>
            </a:r>
            <a:endParaRPr/>
          </a:p>
          <a:p>
            <a:pPr indent="0" lvl="0" marL="68580" rtl="0" algn="l">
              <a:lnSpc>
                <a:spcPct val="90000"/>
              </a:lnSpc>
              <a:spcBef>
                <a:spcPts val="1050"/>
              </a:spcBef>
              <a:spcAft>
                <a:spcPts val="0"/>
              </a:spcAft>
              <a:buSzPct val="100000"/>
              <a:buNone/>
            </a:pPr>
            <a:r>
              <a:t/>
            </a:r>
            <a:endParaRPr/>
          </a:p>
          <a:p>
            <a:pPr indent="-68580" lvl="0" marL="68580" rtl="0" algn="l">
              <a:lnSpc>
                <a:spcPct val="90000"/>
              </a:lnSpc>
              <a:spcBef>
                <a:spcPts val="1050"/>
              </a:spcBef>
              <a:spcAft>
                <a:spcPts val="0"/>
              </a:spcAft>
              <a:buSzPct val="100000"/>
              <a:buChar char=" "/>
            </a:pPr>
            <a:r>
              <a:rPr lang="en-US"/>
              <a:t>Time Complexity of PUSH() operation is O(1)</a:t>
            </a:r>
            <a:endParaRPr/>
          </a:p>
          <a:p>
            <a:pPr indent="-68580" lvl="0" marL="68580" rtl="0" algn="l">
              <a:lnSpc>
                <a:spcPct val="90000"/>
              </a:lnSpc>
              <a:spcBef>
                <a:spcPts val="1050"/>
              </a:spcBef>
              <a:spcAft>
                <a:spcPts val="0"/>
              </a:spcAft>
              <a:buSzPct val="100000"/>
              <a:buChar char=" "/>
            </a:pPr>
            <a:r>
              <a:rPr lang="en-US"/>
              <a:t>Time Complexity of POP() operation is O(n)// traversing required</a:t>
            </a:r>
            <a:endParaRPr/>
          </a:p>
          <a:p>
            <a:pPr indent="0" lvl="0" marL="68580" rtl="0" algn="l">
              <a:lnSpc>
                <a:spcPct val="90000"/>
              </a:lnSpc>
              <a:spcBef>
                <a:spcPts val="1050"/>
              </a:spcBef>
              <a:spcAft>
                <a:spcPts val="0"/>
              </a:spcAft>
              <a:buSzPct val="100000"/>
              <a:buNone/>
            </a:pPr>
            <a:r>
              <a:t/>
            </a:r>
            <a:endParaRPr/>
          </a:p>
          <a:p>
            <a:pPr indent="0" lvl="0" marL="68580" rtl="0" algn="l">
              <a:lnSpc>
                <a:spcPct val="90000"/>
              </a:lnSpc>
              <a:spcBef>
                <a:spcPts val="1050"/>
              </a:spcBef>
              <a:spcAft>
                <a:spcPts val="0"/>
              </a:spcAft>
              <a:buSzPct val="100000"/>
              <a:buNone/>
            </a:pPr>
            <a:r>
              <a:t/>
            </a:r>
            <a:endParaRPr/>
          </a:p>
          <a:p>
            <a:pPr indent="0" lvl="0" marL="68580" rtl="0" algn="l">
              <a:lnSpc>
                <a:spcPct val="90000"/>
              </a:lnSpc>
              <a:spcBef>
                <a:spcPts val="1050"/>
              </a:spcBef>
              <a:spcAft>
                <a:spcPts val="0"/>
              </a:spcAft>
              <a:buSzPct val="100000"/>
              <a:buNone/>
            </a:pPr>
            <a:r>
              <a:t/>
            </a:r>
            <a:endParaRPr/>
          </a:p>
          <a:p>
            <a:pPr indent="0" lvl="0" marL="68580" rtl="0" algn="l">
              <a:lnSpc>
                <a:spcPct val="90000"/>
              </a:lnSpc>
              <a:spcBef>
                <a:spcPts val="1050"/>
              </a:spcBef>
              <a:spcAft>
                <a:spcPts val="0"/>
              </a:spcAft>
              <a:buSzPct val="100000"/>
              <a:buNone/>
            </a:pPr>
            <a:r>
              <a:t/>
            </a:r>
            <a:endParaRPr/>
          </a:p>
        </p:txBody>
      </p:sp>
      <p:pic>
        <p:nvPicPr>
          <p:cNvPr id="300" name="Google Shape;300;p16"/>
          <p:cNvPicPr preferRelativeResize="0"/>
          <p:nvPr/>
        </p:nvPicPr>
        <p:blipFill rotWithShape="1">
          <a:blip r:embed="rId3">
            <a:alphaModFix/>
          </a:blip>
          <a:srcRect b="0" l="0" r="0" t="0"/>
          <a:stretch/>
        </p:blipFill>
        <p:spPr>
          <a:xfrm>
            <a:off x="2663952" y="2912176"/>
            <a:ext cx="4183742" cy="891617"/>
          </a:xfrm>
          <a:prstGeom prst="rect">
            <a:avLst/>
          </a:prstGeom>
          <a:noFill/>
          <a:ln>
            <a:noFill/>
          </a:ln>
        </p:spPr>
      </p:pic>
      <p:pic>
        <p:nvPicPr>
          <p:cNvPr id="301" name="Google Shape;301;p16"/>
          <p:cNvPicPr preferRelativeResize="0"/>
          <p:nvPr/>
        </p:nvPicPr>
        <p:blipFill>
          <a:blip r:embed="rId4">
            <a:alphaModFix/>
          </a:blip>
          <a:stretch>
            <a:fillRect/>
          </a:stretch>
        </p:blipFill>
        <p:spPr>
          <a:xfrm>
            <a:off x="5344744" y="1353744"/>
            <a:ext cx="3388582" cy="81471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8"/>
          <p:cNvSpPr txBox="1"/>
          <p:nvPr>
            <p:ph type="title"/>
          </p:nvPr>
        </p:nvSpPr>
        <p:spPr>
          <a:xfrm>
            <a:off x="-30762" y="444180"/>
            <a:ext cx="1785450" cy="536448"/>
          </a:xfrm>
          <a:prstGeom prst="rect">
            <a:avLst/>
          </a:prstGeom>
          <a:noFill/>
          <a:ln>
            <a:noFill/>
          </a:ln>
        </p:spPr>
        <p:txBody>
          <a:bodyPr anchorCtr="0" anchor="ctr" bIns="34275" lIns="68550" spcFirstLastPara="1" rIns="68550" wrap="square" tIns="34275">
            <a:normAutofit/>
          </a:bodyPr>
          <a:lstStyle/>
          <a:p>
            <a:pPr indent="0" lvl="0" marL="0" rtl="0" algn="l">
              <a:lnSpc>
                <a:spcPct val="80000"/>
              </a:lnSpc>
              <a:spcBef>
                <a:spcPts val="0"/>
              </a:spcBef>
              <a:spcAft>
                <a:spcPts val="0"/>
              </a:spcAft>
              <a:buClr>
                <a:srgbClr val="0C0C0C"/>
              </a:buClr>
              <a:buSzPts val="5000"/>
              <a:buNone/>
            </a:pPr>
            <a:r>
              <a:rPr lang="en-US" sz="1800"/>
              <a:t>EXAMPLE</a:t>
            </a:r>
            <a:endParaRPr sz="1800"/>
          </a:p>
        </p:txBody>
      </p:sp>
      <p:pic>
        <p:nvPicPr>
          <p:cNvPr id="307" name="Google Shape;307;p18"/>
          <p:cNvPicPr preferRelativeResize="0"/>
          <p:nvPr/>
        </p:nvPicPr>
        <p:blipFill>
          <a:blip r:embed="rId3">
            <a:alphaModFix/>
          </a:blip>
          <a:stretch>
            <a:fillRect/>
          </a:stretch>
        </p:blipFill>
        <p:spPr>
          <a:xfrm>
            <a:off x="3768363" y="152400"/>
            <a:ext cx="5221510" cy="4838701"/>
          </a:xfrm>
          <a:prstGeom prst="rect">
            <a:avLst/>
          </a:prstGeom>
          <a:noFill/>
          <a:ln>
            <a:noFill/>
          </a:ln>
        </p:spPr>
      </p:pic>
      <p:pic>
        <p:nvPicPr>
          <p:cNvPr id="308" name="Google Shape;308;p18"/>
          <p:cNvPicPr preferRelativeResize="0"/>
          <p:nvPr/>
        </p:nvPicPr>
        <p:blipFill>
          <a:blip r:embed="rId4">
            <a:alphaModFix/>
          </a:blip>
          <a:stretch>
            <a:fillRect/>
          </a:stretch>
        </p:blipFill>
        <p:spPr>
          <a:xfrm>
            <a:off x="402275" y="1431800"/>
            <a:ext cx="3366101" cy="2279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
          <p:cNvSpPr txBox="1"/>
          <p:nvPr>
            <p:ph type="title"/>
          </p:nvPr>
        </p:nvSpPr>
        <p:spPr>
          <a:xfrm>
            <a:off x="1944694" y="468083"/>
            <a:ext cx="6684000" cy="9609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rgbClr val="262626"/>
              </a:buClr>
              <a:buSzPts val="2700"/>
              <a:buFont typeface="Century Gothic"/>
              <a:buNone/>
            </a:pPr>
            <a:r>
              <a:rPr lang="en-US"/>
              <a:t>Efficient/Advance sorting techniques</a:t>
            </a:r>
            <a:endParaRPr/>
          </a:p>
        </p:txBody>
      </p:sp>
      <p:sp>
        <p:nvSpPr>
          <p:cNvPr id="178" name="Google Shape;178;p2"/>
          <p:cNvSpPr txBox="1"/>
          <p:nvPr>
            <p:ph idx="1" type="body"/>
          </p:nvPr>
        </p:nvSpPr>
        <p:spPr>
          <a:xfrm>
            <a:off x="1941909" y="1600200"/>
            <a:ext cx="6686700" cy="2833200"/>
          </a:xfrm>
          <a:prstGeom prst="rect">
            <a:avLst/>
          </a:prstGeom>
          <a:noFill/>
          <a:ln>
            <a:noFill/>
          </a:ln>
        </p:spPr>
        <p:txBody>
          <a:bodyPr anchorCtr="0" anchor="t" bIns="34275" lIns="68575" spcFirstLastPara="1" rIns="68575" wrap="square" tIns="34275">
            <a:normAutofit/>
          </a:bodyPr>
          <a:lstStyle/>
          <a:p>
            <a:pPr indent="-254000" lvl="0" marL="254000" rtl="0" algn="l">
              <a:lnSpc>
                <a:spcPct val="100000"/>
              </a:lnSpc>
              <a:spcBef>
                <a:spcPts val="800"/>
              </a:spcBef>
              <a:spcAft>
                <a:spcPts val="0"/>
              </a:spcAft>
              <a:buSzPts val="1400"/>
              <a:buChar char="?"/>
            </a:pPr>
            <a:r>
              <a:rPr lang="en-US"/>
              <a:t>Stacks </a:t>
            </a:r>
            <a:endParaRPr/>
          </a:p>
          <a:p>
            <a:pPr indent="-254000" lvl="0" marL="254000" rtl="0" algn="l">
              <a:lnSpc>
                <a:spcPct val="100000"/>
              </a:lnSpc>
              <a:spcBef>
                <a:spcPts val="800"/>
              </a:spcBef>
              <a:spcAft>
                <a:spcPts val="0"/>
              </a:spcAft>
              <a:buSzPts val="1400"/>
              <a:buChar char="?"/>
            </a:pPr>
            <a:r>
              <a:rPr lang="en-US"/>
              <a:t>Queue</a:t>
            </a:r>
            <a:endParaRPr/>
          </a:p>
          <a:p>
            <a:pPr indent="-165100" lvl="0" marL="254000" rtl="0" algn="l">
              <a:lnSpc>
                <a:spcPct val="100000"/>
              </a:lnSpc>
              <a:spcBef>
                <a:spcPts val="800"/>
              </a:spcBef>
              <a:spcAft>
                <a:spcPts val="0"/>
              </a:spcAft>
              <a:buSzPts val="14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9"/>
          <p:cNvSpPr txBox="1"/>
          <p:nvPr>
            <p:ph type="title"/>
          </p:nvPr>
        </p:nvSpPr>
        <p:spPr>
          <a:xfrm>
            <a:off x="1944694" y="468083"/>
            <a:ext cx="6684000" cy="9609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rgbClr val="262626"/>
              </a:buClr>
              <a:buSzPts val="1400"/>
              <a:buNone/>
            </a:pPr>
            <a:r>
              <a:rPr lang="en-US"/>
              <a:t>1. Evaluation of Arithmetic Expressions</a:t>
            </a:r>
            <a:br>
              <a:rPr lang="en-US"/>
            </a:br>
            <a:endParaRPr/>
          </a:p>
        </p:txBody>
      </p:sp>
      <p:sp>
        <p:nvSpPr>
          <p:cNvPr id="314" name="Google Shape;314;p19"/>
          <p:cNvSpPr txBox="1"/>
          <p:nvPr>
            <p:ph idx="1" type="body"/>
          </p:nvPr>
        </p:nvSpPr>
        <p:spPr>
          <a:xfrm>
            <a:off x="1941909" y="1600200"/>
            <a:ext cx="6686700" cy="2833200"/>
          </a:xfrm>
          <a:prstGeom prst="rect">
            <a:avLst/>
          </a:prstGeom>
          <a:noFill/>
          <a:ln>
            <a:noFill/>
          </a:ln>
        </p:spPr>
        <p:txBody>
          <a:bodyPr anchorCtr="0" anchor="t" bIns="34275" lIns="68575" spcFirstLastPara="1" rIns="68575" wrap="square" tIns="34275">
            <a:normAutofit/>
          </a:bodyPr>
          <a:lstStyle/>
          <a:p>
            <a:pPr indent="0" lvl="0" marL="139700" rtl="0" algn="l">
              <a:lnSpc>
                <a:spcPct val="100000"/>
              </a:lnSpc>
              <a:spcBef>
                <a:spcPts val="800"/>
              </a:spcBef>
              <a:spcAft>
                <a:spcPts val="0"/>
              </a:spcAft>
              <a:buSzPts val="1400"/>
              <a:buNone/>
            </a:pPr>
            <a:r>
              <a:rPr lang="en-US"/>
              <a:t>Notations for Arithmetic Expression</a:t>
            </a:r>
            <a:endParaRPr/>
          </a:p>
          <a:p>
            <a:pPr indent="-317500" lvl="0" marL="457200" rtl="0" algn="l">
              <a:lnSpc>
                <a:spcPct val="100000"/>
              </a:lnSpc>
              <a:spcBef>
                <a:spcPts val="800"/>
              </a:spcBef>
              <a:spcAft>
                <a:spcPts val="0"/>
              </a:spcAft>
              <a:buSzPts val="1400"/>
              <a:buChar char="?"/>
            </a:pPr>
            <a:r>
              <a:rPr lang="en-US"/>
              <a:t>There are three notations to represent an arithmetic expression:</a:t>
            </a:r>
            <a:endParaRPr/>
          </a:p>
          <a:p>
            <a:pPr indent="-317500" lvl="0" marL="457200" rtl="0" algn="l">
              <a:lnSpc>
                <a:spcPct val="100000"/>
              </a:lnSpc>
              <a:spcBef>
                <a:spcPts val="800"/>
              </a:spcBef>
              <a:spcAft>
                <a:spcPts val="0"/>
              </a:spcAft>
              <a:buSzPts val="1400"/>
              <a:buChar char="?"/>
            </a:pPr>
            <a:r>
              <a:rPr lang="en-US"/>
              <a:t>Infix Notation</a:t>
            </a:r>
            <a:endParaRPr/>
          </a:p>
          <a:p>
            <a:pPr indent="-317500" lvl="0" marL="457200" rtl="0" algn="l">
              <a:lnSpc>
                <a:spcPct val="100000"/>
              </a:lnSpc>
              <a:spcBef>
                <a:spcPts val="800"/>
              </a:spcBef>
              <a:spcAft>
                <a:spcPts val="0"/>
              </a:spcAft>
              <a:buSzPts val="1400"/>
              <a:buChar char="?"/>
            </a:pPr>
            <a:r>
              <a:rPr lang="en-US"/>
              <a:t>Prefix Notation</a:t>
            </a:r>
            <a:endParaRPr/>
          </a:p>
          <a:p>
            <a:pPr indent="-317500" lvl="0" marL="457200" rtl="0" algn="l">
              <a:lnSpc>
                <a:spcPct val="100000"/>
              </a:lnSpc>
              <a:spcBef>
                <a:spcPts val="800"/>
              </a:spcBef>
              <a:spcAft>
                <a:spcPts val="0"/>
              </a:spcAft>
              <a:buSzPts val="1400"/>
              <a:buChar char="?"/>
            </a:pPr>
            <a:r>
              <a:rPr lang="en-US"/>
              <a:t>Postfix Notation</a:t>
            </a:r>
            <a:endParaRPr/>
          </a:p>
          <a:p>
            <a:pPr indent="-228600" lvl="0" marL="457200" rtl="0" algn="l">
              <a:lnSpc>
                <a:spcPct val="100000"/>
              </a:lnSpc>
              <a:spcBef>
                <a:spcPts val="800"/>
              </a:spcBef>
              <a:spcAft>
                <a:spcPts val="0"/>
              </a:spcAft>
              <a:buSzPts val="14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0"/>
          <p:cNvSpPr txBox="1"/>
          <p:nvPr>
            <p:ph type="title"/>
          </p:nvPr>
        </p:nvSpPr>
        <p:spPr>
          <a:xfrm>
            <a:off x="2692718" y="-17666"/>
            <a:ext cx="3748564" cy="840615"/>
          </a:xfrm>
          <a:prstGeom prst="rect">
            <a:avLst/>
          </a:prstGeom>
          <a:noFill/>
          <a:ln>
            <a:noFill/>
          </a:ln>
        </p:spPr>
        <p:txBody>
          <a:bodyPr anchorCtr="0" anchor="ctr" bIns="0" lIns="0" spcFirstLastPara="1" rIns="0" wrap="square" tIns="9525">
            <a:spAutoFit/>
          </a:bodyPr>
          <a:lstStyle/>
          <a:p>
            <a:pPr indent="0" lvl="0" marL="9525" rtl="0" algn="l">
              <a:lnSpc>
                <a:spcPct val="100000"/>
              </a:lnSpc>
              <a:spcBef>
                <a:spcPts val="0"/>
              </a:spcBef>
              <a:spcAft>
                <a:spcPts val="0"/>
              </a:spcAft>
              <a:buSzPts val="5000"/>
              <a:buNone/>
            </a:pPr>
            <a:r>
              <a:rPr lang="en-US"/>
              <a:t>ADDING LARGE NUMBERS</a:t>
            </a:r>
            <a:endParaRPr/>
          </a:p>
        </p:txBody>
      </p:sp>
      <p:sp>
        <p:nvSpPr>
          <p:cNvPr id="320" name="Google Shape;320;p20"/>
          <p:cNvSpPr/>
          <p:nvPr/>
        </p:nvSpPr>
        <p:spPr>
          <a:xfrm>
            <a:off x="1176337" y="945566"/>
            <a:ext cx="6780848" cy="416433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1"/>
          <p:cNvSpPr txBox="1"/>
          <p:nvPr>
            <p:ph type="title"/>
          </p:nvPr>
        </p:nvSpPr>
        <p:spPr>
          <a:xfrm>
            <a:off x="2386014" y="188074"/>
            <a:ext cx="4326731" cy="840615"/>
          </a:xfrm>
          <a:prstGeom prst="rect">
            <a:avLst/>
          </a:prstGeom>
          <a:noFill/>
          <a:ln>
            <a:noFill/>
          </a:ln>
        </p:spPr>
        <p:txBody>
          <a:bodyPr anchorCtr="0" anchor="ctr" bIns="0" lIns="0" spcFirstLastPara="1" rIns="0" wrap="square" tIns="9525">
            <a:spAutoFit/>
          </a:bodyPr>
          <a:lstStyle/>
          <a:p>
            <a:pPr indent="0" lvl="0" marL="9525" rtl="0" algn="l">
              <a:lnSpc>
                <a:spcPct val="100000"/>
              </a:lnSpc>
              <a:spcBef>
                <a:spcPts val="0"/>
              </a:spcBef>
              <a:spcAft>
                <a:spcPts val="0"/>
              </a:spcAft>
              <a:buSzPts val="5000"/>
              <a:buNone/>
            </a:pPr>
            <a:r>
              <a:rPr lang="en-US"/>
              <a:t>INFIX TO POSTFIX CONVERSION</a:t>
            </a:r>
            <a:endParaRPr/>
          </a:p>
        </p:txBody>
      </p:sp>
      <p:sp>
        <p:nvSpPr>
          <p:cNvPr id="326" name="Google Shape;326;p21"/>
          <p:cNvSpPr/>
          <p:nvPr/>
        </p:nvSpPr>
        <p:spPr>
          <a:xfrm>
            <a:off x="2217420" y="1404671"/>
            <a:ext cx="4707255" cy="304990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2"/>
          <p:cNvSpPr txBox="1"/>
          <p:nvPr>
            <p:ph type="title"/>
          </p:nvPr>
        </p:nvSpPr>
        <p:spPr>
          <a:xfrm>
            <a:off x="2018348" y="188074"/>
            <a:ext cx="5090160" cy="840615"/>
          </a:xfrm>
          <a:prstGeom prst="rect">
            <a:avLst/>
          </a:prstGeom>
          <a:noFill/>
          <a:ln>
            <a:noFill/>
          </a:ln>
        </p:spPr>
        <p:txBody>
          <a:bodyPr anchorCtr="0" anchor="ctr" bIns="0" lIns="0" spcFirstLastPara="1" rIns="0" wrap="square" tIns="9525">
            <a:spAutoFit/>
          </a:bodyPr>
          <a:lstStyle/>
          <a:p>
            <a:pPr indent="0" lvl="0" marL="9525" rtl="0" algn="l">
              <a:lnSpc>
                <a:spcPct val="100000"/>
              </a:lnSpc>
              <a:spcBef>
                <a:spcPts val="0"/>
              </a:spcBef>
              <a:spcAft>
                <a:spcPts val="0"/>
              </a:spcAft>
              <a:buSzPts val="5000"/>
              <a:buNone/>
            </a:pPr>
            <a:r>
              <a:rPr lang="en-US"/>
              <a:t>RULES OF OPERATOR PRECEDENCE</a:t>
            </a:r>
            <a:endParaRPr/>
          </a:p>
        </p:txBody>
      </p:sp>
      <p:sp>
        <p:nvSpPr>
          <p:cNvPr id="332" name="Google Shape;332;p22"/>
          <p:cNvSpPr/>
          <p:nvPr/>
        </p:nvSpPr>
        <p:spPr>
          <a:xfrm>
            <a:off x="1860234" y="1200835"/>
            <a:ext cx="5422582" cy="339375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3"/>
          <p:cNvSpPr txBox="1"/>
          <p:nvPr>
            <p:ph type="title"/>
          </p:nvPr>
        </p:nvSpPr>
        <p:spPr>
          <a:xfrm>
            <a:off x="2380297" y="188074"/>
            <a:ext cx="4337685" cy="840615"/>
          </a:xfrm>
          <a:prstGeom prst="rect">
            <a:avLst/>
          </a:prstGeom>
          <a:noFill/>
          <a:ln>
            <a:noFill/>
          </a:ln>
        </p:spPr>
        <p:txBody>
          <a:bodyPr anchorCtr="0" anchor="ctr" bIns="0" lIns="0" spcFirstLastPara="1" rIns="0" wrap="square" tIns="9525">
            <a:spAutoFit/>
          </a:bodyPr>
          <a:lstStyle/>
          <a:p>
            <a:pPr indent="0" lvl="0" marL="9525" rtl="0" algn="l">
              <a:lnSpc>
                <a:spcPct val="100000"/>
              </a:lnSpc>
              <a:spcBef>
                <a:spcPts val="0"/>
              </a:spcBef>
              <a:spcAft>
                <a:spcPts val="0"/>
              </a:spcAft>
              <a:buClr>
                <a:srgbClr val="0C0C0C"/>
              </a:buClr>
              <a:buSzPts val="5000"/>
              <a:buNone/>
            </a:pPr>
            <a:r>
              <a:rPr lang="en-US"/>
              <a:t>INFIX TO POSTFIX CONVERSION</a:t>
            </a:r>
            <a:endParaRPr/>
          </a:p>
        </p:txBody>
      </p:sp>
      <p:sp>
        <p:nvSpPr>
          <p:cNvPr id="338" name="Google Shape;338;p23"/>
          <p:cNvSpPr txBox="1"/>
          <p:nvPr/>
        </p:nvSpPr>
        <p:spPr>
          <a:xfrm>
            <a:off x="1544956" y="1184643"/>
            <a:ext cx="79534" cy="217367"/>
          </a:xfrm>
          <a:prstGeom prst="rect">
            <a:avLst/>
          </a:prstGeom>
          <a:noFill/>
          <a:ln>
            <a:noFill/>
          </a:ln>
        </p:spPr>
        <p:txBody>
          <a:bodyPr anchorCtr="0" anchor="t" bIns="0" lIns="0" spcFirstLastPara="1" rIns="0" wrap="square" tIns="9525">
            <a:spAutoFit/>
          </a:bodyPr>
          <a:lstStyle/>
          <a:p>
            <a:pPr indent="0" lvl="0" marL="9525" marR="0" rtl="0" algn="l">
              <a:lnSpc>
                <a:spcPct val="100000"/>
              </a:lnSpc>
              <a:spcBef>
                <a:spcPts val="0"/>
              </a:spcBef>
              <a:spcAft>
                <a:spcPts val="0"/>
              </a:spcAft>
              <a:buNone/>
            </a:pPr>
            <a:r>
              <a:rPr b="0" i="0" lang="en-US" sz="1350" u="none" cap="none" strike="noStrike">
                <a:solidFill>
                  <a:schemeClr val="dk1"/>
                </a:solidFill>
                <a:latin typeface="Arial"/>
                <a:ea typeface="Arial"/>
                <a:cs typeface="Arial"/>
                <a:sym typeface="Arial"/>
              </a:rPr>
              <a:t>•</a:t>
            </a:r>
            <a:endParaRPr b="0" i="0" sz="1350" u="none" cap="none" strike="noStrike">
              <a:solidFill>
                <a:schemeClr val="dk1"/>
              </a:solidFill>
              <a:latin typeface="Arial"/>
              <a:ea typeface="Arial"/>
              <a:cs typeface="Arial"/>
              <a:sym typeface="Arial"/>
            </a:endParaRPr>
          </a:p>
        </p:txBody>
      </p:sp>
      <p:sp>
        <p:nvSpPr>
          <p:cNvPr id="339" name="Google Shape;339;p23"/>
          <p:cNvSpPr txBox="1"/>
          <p:nvPr/>
        </p:nvSpPr>
        <p:spPr>
          <a:xfrm>
            <a:off x="1314450" y="1163633"/>
            <a:ext cx="1530349" cy="217367"/>
          </a:xfrm>
          <a:prstGeom prst="rect">
            <a:avLst/>
          </a:prstGeom>
          <a:noFill/>
          <a:ln>
            <a:noFill/>
          </a:ln>
        </p:spPr>
        <p:txBody>
          <a:bodyPr anchorCtr="0" anchor="t" bIns="0" lIns="0" spcFirstLastPara="1" rIns="0" wrap="square" tIns="9525">
            <a:spAutoFit/>
          </a:bodyPr>
          <a:lstStyle/>
          <a:p>
            <a:pPr indent="0" lvl="0" marL="9525" marR="0" rtl="0" algn="l">
              <a:lnSpc>
                <a:spcPct val="100000"/>
              </a:lnSpc>
              <a:spcBef>
                <a:spcPts val="0"/>
              </a:spcBef>
              <a:spcAft>
                <a:spcPts val="0"/>
              </a:spcAft>
              <a:buNone/>
            </a:pPr>
            <a:r>
              <a:rPr b="1" i="0" lang="en-US" sz="1350" u="none" cap="none" strike="noStrike">
                <a:solidFill>
                  <a:schemeClr val="dk1"/>
                </a:solidFill>
                <a:latin typeface="Arial"/>
                <a:ea typeface="Arial"/>
                <a:cs typeface="Arial"/>
                <a:sym typeface="Arial"/>
              </a:rPr>
              <a:t>Rules to follow:</a:t>
            </a:r>
            <a:endParaRPr b="0" i="0" sz="1350" u="none" cap="none" strike="noStrike">
              <a:solidFill>
                <a:schemeClr val="dk1"/>
              </a:solidFill>
              <a:latin typeface="Arial"/>
              <a:ea typeface="Arial"/>
              <a:cs typeface="Arial"/>
              <a:sym typeface="Arial"/>
            </a:endParaRPr>
          </a:p>
        </p:txBody>
      </p:sp>
      <p:sp>
        <p:nvSpPr>
          <p:cNvPr id="340" name="Google Shape;340;p23"/>
          <p:cNvSpPr txBox="1"/>
          <p:nvPr/>
        </p:nvSpPr>
        <p:spPr>
          <a:xfrm>
            <a:off x="1212427" y="1481702"/>
            <a:ext cx="7376372" cy="2682646"/>
          </a:xfrm>
          <a:prstGeom prst="rect">
            <a:avLst/>
          </a:prstGeom>
          <a:noFill/>
          <a:ln>
            <a:noFill/>
          </a:ln>
        </p:spPr>
        <p:txBody>
          <a:bodyPr anchorCtr="0" anchor="t" bIns="0" lIns="0" spcFirstLastPara="1" rIns="0" wrap="square" tIns="30450">
            <a:spAutoFit/>
          </a:bodyPr>
          <a:lstStyle/>
          <a:p>
            <a:pPr indent="0" lvl="0" marL="43339" marR="0" rtl="0" algn="l">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Print operands as they arrive.</a:t>
            </a:r>
            <a:endParaRPr b="0" i="0" sz="1200" u="none" cap="none" strike="noStrike">
              <a:solidFill>
                <a:schemeClr val="dk1"/>
              </a:solidFill>
              <a:latin typeface="Arial"/>
              <a:ea typeface="Arial"/>
              <a:cs typeface="Arial"/>
              <a:sym typeface="Arial"/>
            </a:endParaRPr>
          </a:p>
          <a:p>
            <a:pPr indent="0" lvl="0" marL="9525" marR="257650" rtl="0" algn="l">
              <a:lnSpc>
                <a:spcPct val="108124"/>
              </a:lnSpc>
              <a:spcBef>
                <a:spcPts val="326"/>
              </a:spcBef>
              <a:spcAft>
                <a:spcPts val="0"/>
              </a:spcAft>
              <a:buNone/>
            </a:pPr>
            <a:r>
              <a:rPr b="0" i="0" lang="en-US" sz="1200" u="none" cap="none" strike="noStrike">
                <a:solidFill>
                  <a:schemeClr val="dk1"/>
                </a:solidFill>
                <a:latin typeface="Arial"/>
                <a:ea typeface="Arial"/>
                <a:cs typeface="Arial"/>
                <a:sym typeface="Arial"/>
              </a:rPr>
              <a:t>If the stack is empty or contains a left parenthesis on top, push the incoming operator  onto the stack.</a:t>
            </a:r>
            <a:endParaRPr b="0" i="0" sz="1200" u="none" cap="none" strike="noStrike">
              <a:solidFill>
                <a:schemeClr val="dk1"/>
              </a:solidFill>
              <a:latin typeface="Arial"/>
              <a:ea typeface="Arial"/>
              <a:cs typeface="Arial"/>
              <a:sym typeface="Arial"/>
            </a:endParaRPr>
          </a:p>
          <a:p>
            <a:pPr indent="0" lvl="0" marL="9525" marR="0" rtl="0" algn="l">
              <a:lnSpc>
                <a:spcPct val="100000"/>
              </a:lnSpc>
              <a:spcBef>
                <a:spcPts val="94"/>
              </a:spcBef>
              <a:spcAft>
                <a:spcPts val="0"/>
              </a:spcAft>
              <a:buNone/>
            </a:pPr>
            <a:r>
              <a:rPr b="0" i="0" lang="en-US" sz="1200" u="none" cap="none" strike="noStrike">
                <a:solidFill>
                  <a:schemeClr val="dk1"/>
                </a:solidFill>
                <a:latin typeface="Arial"/>
                <a:ea typeface="Arial"/>
                <a:cs typeface="Arial"/>
                <a:sym typeface="Arial"/>
              </a:rPr>
              <a:t>If the incoming symbol is a left parenthesis, push it on the stack.</a:t>
            </a:r>
            <a:endParaRPr b="0" i="0" sz="1200" u="none" cap="none" strike="noStrike">
              <a:solidFill>
                <a:schemeClr val="dk1"/>
              </a:solidFill>
              <a:latin typeface="Arial"/>
              <a:ea typeface="Arial"/>
              <a:cs typeface="Arial"/>
              <a:sym typeface="Arial"/>
            </a:endParaRPr>
          </a:p>
          <a:p>
            <a:pPr indent="0" lvl="0" marL="9525" marR="45244" rtl="0" algn="l">
              <a:lnSpc>
                <a:spcPct val="114374"/>
              </a:lnSpc>
              <a:spcBef>
                <a:spcPts val="176"/>
              </a:spcBef>
              <a:spcAft>
                <a:spcPts val="0"/>
              </a:spcAft>
              <a:buNone/>
            </a:pPr>
            <a:r>
              <a:rPr b="0" i="0" lang="en-US" sz="1200" u="none" cap="none" strike="noStrike">
                <a:solidFill>
                  <a:schemeClr val="dk1"/>
                </a:solidFill>
                <a:latin typeface="Arial"/>
                <a:ea typeface="Arial"/>
                <a:cs typeface="Arial"/>
                <a:sym typeface="Arial"/>
              </a:rPr>
              <a:t>If the incoming symbol is a right parenthesis, pop the stack and print the operators until  you see a left parenthesis. Discard the pair of parentheses.</a:t>
            </a:r>
            <a:endParaRPr b="0" i="0" sz="1200" u="none" cap="none" strike="noStrike">
              <a:solidFill>
                <a:schemeClr val="dk1"/>
              </a:solidFill>
              <a:latin typeface="Arial"/>
              <a:ea typeface="Arial"/>
              <a:cs typeface="Arial"/>
              <a:sym typeface="Arial"/>
            </a:endParaRPr>
          </a:p>
          <a:p>
            <a:pPr indent="0" lvl="0" marL="9525" marR="47148" rtl="0" algn="l">
              <a:lnSpc>
                <a:spcPct val="107500"/>
              </a:lnSpc>
              <a:spcBef>
                <a:spcPts val="296"/>
              </a:spcBef>
              <a:spcAft>
                <a:spcPts val="0"/>
              </a:spcAft>
              <a:buNone/>
            </a:pPr>
            <a:r>
              <a:rPr b="0" i="0" lang="en-US" sz="1200" u="none" cap="none" strike="noStrike">
                <a:solidFill>
                  <a:schemeClr val="dk1"/>
                </a:solidFill>
                <a:latin typeface="Arial"/>
                <a:ea typeface="Arial"/>
                <a:cs typeface="Arial"/>
                <a:sym typeface="Arial"/>
              </a:rPr>
              <a:t>If the incoming symbol has higher precedence than the top of the stack, push it on the  stack.</a:t>
            </a:r>
            <a:endParaRPr b="0" i="0" sz="1200" u="none" cap="none" strike="noStrike">
              <a:solidFill>
                <a:schemeClr val="dk1"/>
              </a:solidFill>
              <a:latin typeface="Arial"/>
              <a:ea typeface="Arial"/>
              <a:cs typeface="Arial"/>
              <a:sym typeface="Arial"/>
            </a:endParaRPr>
          </a:p>
          <a:p>
            <a:pPr indent="0" lvl="0" marL="9525" marR="46196" rtl="0" algn="just">
              <a:lnSpc>
                <a:spcPct val="89800"/>
              </a:lnSpc>
              <a:spcBef>
                <a:spcPts val="229"/>
              </a:spcBef>
              <a:spcAft>
                <a:spcPts val="0"/>
              </a:spcAft>
              <a:buNone/>
            </a:pPr>
            <a:r>
              <a:rPr b="0" i="0" lang="en-US" sz="1200" u="none" cap="none" strike="noStrike">
                <a:solidFill>
                  <a:schemeClr val="dk1"/>
                </a:solidFill>
                <a:latin typeface="Arial"/>
                <a:ea typeface="Arial"/>
                <a:cs typeface="Arial"/>
                <a:sym typeface="Arial"/>
              </a:rPr>
              <a:t>If the incoming symbol has equal precedence with the top of the stack, use association.  If the association is left to right, pop and print the top of the stack and then push the  incoming operator. If the association is right to left, push the incoming operator.</a:t>
            </a:r>
            <a:endParaRPr b="0" i="0" sz="1200" u="none" cap="none" strike="noStrike">
              <a:solidFill>
                <a:schemeClr val="dk1"/>
              </a:solidFill>
              <a:latin typeface="Arial"/>
              <a:ea typeface="Arial"/>
              <a:cs typeface="Arial"/>
              <a:sym typeface="Arial"/>
            </a:endParaRPr>
          </a:p>
          <a:p>
            <a:pPr indent="601979" lvl="0" marL="9525" marR="3810" rtl="0" algn="just">
              <a:lnSpc>
                <a:spcPct val="91100"/>
              </a:lnSpc>
              <a:spcBef>
                <a:spcPts val="278"/>
              </a:spcBef>
              <a:spcAft>
                <a:spcPts val="0"/>
              </a:spcAft>
              <a:buNone/>
            </a:pPr>
            <a:r>
              <a:rPr b="0" i="0" lang="en-US" sz="1200" u="none" cap="none" strike="noStrike">
                <a:solidFill>
                  <a:schemeClr val="dk1"/>
                </a:solidFill>
                <a:latin typeface="Arial"/>
                <a:ea typeface="Arial"/>
                <a:cs typeface="Arial"/>
                <a:sym typeface="Arial"/>
              </a:rPr>
              <a:t>If the incoming symbol has lower precedence than the symbol on the top of the  stack, pop the stack and print the top operator. Then test the incoming operator against   the new top of stack.</a:t>
            </a:r>
            <a:endParaRPr b="0" i="0" sz="1200" u="none" cap="none" strike="noStrike">
              <a:solidFill>
                <a:schemeClr val="dk1"/>
              </a:solidFill>
              <a:latin typeface="Arial"/>
              <a:ea typeface="Arial"/>
              <a:cs typeface="Arial"/>
              <a:sym typeface="Arial"/>
            </a:endParaRPr>
          </a:p>
          <a:p>
            <a:pPr indent="601979" lvl="0" marL="9525" marR="5715" rtl="0" algn="just">
              <a:lnSpc>
                <a:spcPct val="110625"/>
              </a:lnSpc>
              <a:spcBef>
                <a:spcPts val="251"/>
              </a:spcBef>
              <a:spcAft>
                <a:spcPts val="0"/>
              </a:spcAft>
              <a:buNone/>
            </a:pPr>
            <a:r>
              <a:rPr b="0" i="0" lang="en-US" sz="1200" u="none" cap="none" strike="noStrike">
                <a:solidFill>
                  <a:schemeClr val="dk1"/>
                </a:solidFill>
                <a:latin typeface="Arial"/>
                <a:ea typeface="Arial"/>
                <a:cs typeface="Arial"/>
                <a:sym typeface="Arial"/>
              </a:rPr>
              <a:t>At the end of the expression, pop and print all operators on the stack. (No  parentheses should remain.)</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4"/>
          <p:cNvSpPr txBox="1"/>
          <p:nvPr>
            <p:ph type="title"/>
          </p:nvPr>
        </p:nvSpPr>
        <p:spPr>
          <a:xfrm>
            <a:off x="2883229" y="188075"/>
            <a:ext cx="5104200" cy="425100"/>
          </a:xfrm>
          <a:prstGeom prst="rect">
            <a:avLst/>
          </a:prstGeom>
          <a:noFill/>
          <a:ln>
            <a:noFill/>
          </a:ln>
        </p:spPr>
        <p:txBody>
          <a:bodyPr anchorCtr="0" anchor="ctr" bIns="0" lIns="0" spcFirstLastPara="1" rIns="0" wrap="square" tIns="9525">
            <a:spAutoFit/>
          </a:bodyPr>
          <a:lstStyle/>
          <a:p>
            <a:pPr indent="0" lvl="0" marL="9525" rtl="0" algn="l">
              <a:lnSpc>
                <a:spcPct val="100000"/>
              </a:lnSpc>
              <a:spcBef>
                <a:spcPts val="0"/>
              </a:spcBef>
              <a:spcAft>
                <a:spcPts val="0"/>
              </a:spcAft>
              <a:buSzPts val="5000"/>
              <a:buNone/>
            </a:pPr>
            <a:r>
              <a:rPr lang="en-US"/>
              <a:t>EXAMPLE EXPRESSION</a:t>
            </a:r>
            <a:endParaRPr/>
          </a:p>
        </p:txBody>
      </p:sp>
      <p:sp>
        <p:nvSpPr>
          <p:cNvPr id="346" name="Google Shape;346;p24"/>
          <p:cNvSpPr/>
          <p:nvPr/>
        </p:nvSpPr>
        <p:spPr>
          <a:xfrm>
            <a:off x="2133449" y="863350"/>
            <a:ext cx="5961600" cy="3935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289bccbe542_0_17"/>
          <p:cNvSpPr txBox="1"/>
          <p:nvPr>
            <p:ph type="title"/>
          </p:nvPr>
        </p:nvSpPr>
        <p:spPr>
          <a:xfrm>
            <a:off x="768096" y="438912"/>
            <a:ext cx="7290000" cy="1124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Exercise</a:t>
            </a:r>
            <a:r>
              <a:rPr lang="en-US"/>
              <a:t> </a:t>
            </a:r>
            <a:endParaRPr/>
          </a:p>
        </p:txBody>
      </p:sp>
      <p:sp>
        <p:nvSpPr>
          <p:cNvPr id="352" name="Google Shape;352;g289bccbe542_0_17"/>
          <p:cNvSpPr txBox="1"/>
          <p:nvPr/>
        </p:nvSpPr>
        <p:spPr>
          <a:xfrm>
            <a:off x="1851275" y="1450975"/>
            <a:ext cx="6566400" cy="117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US" sz="1300">
                <a:solidFill>
                  <a:srgbClr val="273239"/>
                </a:solidFill>
                <a:latin typeface="Nunito"/>
                <a:ea typeface="Nunito"/>
                <a:cs typeface="Nunito"/>
                <a:sym typeface="Nunito"/>
              </a:rPr>
              <a:t>I</a:t>
            </a:r>
            <a:r>
              <a:rPr b="1" i="1" lang="en-US" sz="1300">
                <a:solidFill>
                  <a:srgbClr val="273239"/>
                </a:solidFill>
                <a:latin typeface="Nunito"/>
                <a:ea typeface="Nunito"/>
                <a:cs typeface="Nunito"/>
                <a:sym typeface="Nunito"/>
              </a:rPr>
              <a:t>nput: </a:t>
            </a:r>
            <a:r>
              <a:rPr i="1" lang="en-US" sz="1300">
                <a:solidFill>
                  <a:srgbClr val="273239"/>
                </a:solidFill>
                <a:latin typeface="Nunito"/>
                <a:ea typeface="Nunito"/>
                <a:cs typeface="Nunito"/>
                <a:sym typeface="Nunito"/>
              </a:rPr>
              <a:t>A + B * C + D</a:t>
            </a:r>
            <a:br>
              <a:rPr i="1" lang="en-US" sz="1300">
                <a:solidFill>
                  <a:srgbClr val="273239"/>
                </a:solidFill>
                <a:latin typeface="Nunito"/>
                <a:ea typeface="Nunito"/>
                <a:cs typeface="Nunito"/>
                <a:sym typeface="Nunito"/>
              </a:rPr>
            </a:br>
            <a:r>
              <a:rPr b="1" i="1" lang="en-US" sz="1300">
                <a:solidFill>
                  <a:srgbClr val="273239"/>
                </a:solidFill>
                <a:latin typeface="Nunito"/>
                <a:ea typeface="Nunito"/>
                <a:cs typeface="Nunito"/>
                <a:sym typeface="Nunito"/>
              </a:rPr>
              <a:t>Output: </a:t>
            </a:r>
            <a:r>
              <a:rPr i="1" lang="en-US" sz="1300">
                <a:solidFill>
                  <a:srgbClr val="273239"/>
                </a:solidFill>
                <a:latin typeface="Nunito"/>
                <a:ea typeface="Nunito"/>
                <a:cs typeface="Nunito"/>
                <a:sym typeface="Nunito"/>
              </a:rPr>
              <a:t>ABC*+D+</a:t>
            </a:r>
            <a:endParaRPr i="1" sz="1300">
              <a:solidFill>
                <a:srgbClr val="273239"/>
              </a:solidFill>
              <a:latin typeface="Nunito"/>
              <a:ea typeface="Nunito"/>
              <a:cs typeface="Nunito"/>
              <a:sym typeface="Nunito"/>
            </a:endParaRPr>
          </a:p>
          <a:p>
            <a:pPr indent="0" lvl="0" marL="0" rtl="0" algn="l">
              <a:lnSpc>
                <a:spcPct val="115000"/>
              </a:lnSpc>
              <a:spcBef>
                <a:spcPts val="800"/>
              </a:spcBef>
              <a:spcAft>
                <a:spcPts val="800"/>
              </a:spcAft>
              <a:buNone/>
            </a:pPr>
            <a:r>
              <a:rPr b="1" i="1" lang="en-US" sz="1300">
                <a:solidFill>
                  <a:srgbClr val="273239"/>
                </a:solidFill>
                <a:latin typeface="Nunito"/>
                <a:ea typeface="Nunito"/>
                <a:cs typeface="Nunito"/>
                <a:sym typeface="Nunito"/>
              </a:rPr>
              <a:t>Input: </a:t>
            </a:r>
            <a:r>
              <a:rPr i="1" lang="en-US" sz="1300">
                <a:solidFill>
                  <a:srgbClr val="273239"/>
                </a:solidFill>
                <a:latin typeface="Nunito"/>
                <a:ea typeface="Nunito"/>
                <a:cs typeface="Nunito"/>
                <a:sym typeface="Nunito"/>
              </a:rPr>
              <a:t>((A + B) – C * (D / E)) + F</a:t>
            </a:r>
            <a:br>
              <a:rPr i="1" lang="en-US" sz="1300">
                <a:solidFill>
                  <a:srgbClr val="273239"/>
                </a:solidFill>
                <a:latin typeface="Nunito"/>
                <a:ea typeface="Nunito"/>
                <a:cs typeface="Nunito"/>
                <a:sym typeface="Nunito"/>
              </a:rPr>
            </a:br>
            <a:r>
              <a:rPr b="1" i="1" lang="en-US" sz="1300">
                <a:solidFill>
                  <a:srgbClr val="273239"/>
                </a:solidFill>
                <a:latin typeface="Nunito"/>
                <a:ea typeface="Nunito"/>
                <a:cs typeface="Nunito"/>
                <a:sym typeface="Nunito"/>
              </a:rPr>
              <a:t>Output: </a:t>
            </a:r>
            <a:r>
              <a:rPr i="1" lang="en-US" sz="1300">
                <a:solidFill>
                  <a:srgbClr val="273239"/>
                </a:solidFill>
                <a:latin typeface="Nunito"/>
                <a:ea typeface="Nunito"/>
                <a:cs typeface="Nunito"/>
                <a:sym typeface="Nunito"/>
              </a:rPr>
              <a:t>AB+CDE/*-F+  </a:t>
            </a:r>
            <a:endParaRPr i="1" sz="1300">
              <a:solidFill>
                <a:srgbClr val="273239"/>
              </a:solidFill>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5"/>
          <p:cNvSpPr txBox="1"/>
          <p:nvPr>
            <p:ph type="title"/>
          </p:nvPr>
        </p:nvSpPr>
        <p:spPr>
          <a:xfrm>
            <a:off x="2165971" y="188075"/>
            <a:ext cx="6635100" cy="425100"/>
          </a:xfrm>
          <a:prstGeom prst="rect">
            <a:avLst/>
          </a:prstGeom>
          <a:noFill/>
          <a:ln>
            <a:noFill/>
          </a:ln>
        </p:spPr>
        <p:txBody>
          <a:bodyPr anchorCtr="0" anchor="ctr" bIns="0" lIns="0" spcFirstLastPara="1" rIns="0" wrap="square" tIns="9525">
            <a:spAutoFit/>
          </a:bodyPr>
          <a:lstStyle/>
          <a:p>
            <a:pPr indent="0" lvl="0" marL="9525" rtl="0" algn="l">
              <a:lnSpc>
                <a:spcPct val="100000"/>
              </a:lnSpc>
              <a:spcBef>
                <a:spcPts val="0"/>
              </a:spcBef>
              <a:spcAft>
                <a:spcPts val="0"/>
              </a:spcAft>
              <a:buClr>
                <a:srgbClr val="0C0C0C"/>
              </a:buClr>
              <a:buSzPts val="5000"/>
              <a:buNone/>
            </a:pPr>
            <a:r>
              <a:rPr lang="en-US"/>
              <a:t>POSTFIX EVALUATION ALGORITHM</a:t>
            </a:r>
            <a:endParaRPr/>
          </a:p>
        </p:txBody>
      </p:sp>
      <p:sp>
        <p:nvSpPr>
          <p:cNvPr id="358" name="Google Shape;358;p25"/>
          <p:cNvSpPr txBox="1"/>
          <p:nvPr/>
        </p:nvSpPr>
        <p:spPr>
          <a:xfrm>
            <a:off x="1716405" y="1046531"/>
            <a:ext cx="4999673" cy="4332533"/>
          </a:xfrm>
          <a:prstGeom prst="rect">
            <a:avLst/>
          </a:prstGeom>
          <a:noFill/>
          <a:ln>
            <a:noFill/>
          </a:ln>
        </p:spPr>
        <p:txBody>
          <a:bodyPr anchorCtr="0" anchor="t" bIns="0" lIns="0" spcFirstLastPara="1" rIns="0" wrap="square" tIns="9525">
            <a:spAutoFit/>
          </a:bodyPr>
          <a:lstStyle/>
          <a:p>
            <a:pPr indent="0" lvl="0" marL="9525" marR="0" rtl="0" algn="l">
              <a:lnSpc>
                <a:spcPct val="10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Algorithm postfix (String S)	Input:</a:t>
            </a:r>
            <a:endParaRPr b="0" i="0" sz="1800" u="none" cap="none" strike="noStrike">
              <a:solidFill>
                <a:schemeClr val="dk1"/>
              </a:solidFill>
              <a:latin typeface="Times New Roman"/>
              <a:ea typeface="Times New Roman"/>
              <a:cs typeface="Times New Roman"/>
              <a:sym typeface="Times New Roman"/>
            </a:endParaRPr>
          </a:p>
          <a:p>
            <a:pPr indent="0" lvl="0" marL="9525" marR="0" rtl="0" algn="l">
              <a:lnSpc>
                <a:spcPct val="10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An expression</a:t>
            </a:r>
            <a:endParaRPr b="0" i="0" sz="1800" u="none" cap="none" strike="noStrike">
              <a:solidFill>
                <a:schemeClr val="dk1"/>
              </a:solidFill>
              <a:latin typeface="Times New Roman"/>
              <a:ea typeface="Times New Roman"/>
              <a:cs typeface="Times New Roman"/>
              <a:sym typeface="Times New Roman"/>
            </a:endParaRPr>
          </a:p>
          <a:p>
            <a:pPr indent="0" lvl="0" marL="9525" marR="0" rtl="0" algn="l">
              <a:lnSpc>
                <a:spcPct val="10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Output: Result of an expression</a:t>
            </a:r>
            <a:endParaRPr b="0" i="0" sz="1800" u="none" cap="none" strike="noStrike">
              <a:solidFill>
                <a:schemeClr val="dk1"/>
              </a:solidFill>
              <a:latin typeface="Times New Roman"/>
              <a:ea typeface="Times New Roman"/>
              <a:cs typeface="Times New Roman"/>
              <a:sym typeface="Times New Roman"/>
            </a:endParaRPr>
          </a:p>
          <a:p>
            <a:pPr indent="0" lvl="0" marL="9525" marR="713423" rtl="0" algn="l">
              <a:lnSpc>
                <a:spcPct val="10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for each character ch in the postfix expression,  do</a:t>
            </a:r>
            <a:endParaRPr b="0" i="0" sz="1800" u="none" cap="none" strike="noStrike">
              <a:solidFill>
                <a:schemeClr val="dk1"/>
              </a:solidFill>
              <a:latin typeface="Times New Roman"/>
              <a:ea typeface="Times New Roman"/>
              <a:cs typeface="Times New Roman"/>
              <a:sym typeface="Times New Roman"/>
            </a:endParaRPr>
          </a:p>
          <a:p>
            <a:pPr indent="0" lvl="0" marL="66675" marR="0" rtl="0" algn="l">
              <a:lnSpc>
                <a:spcPct val="10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if ch is an operator </a:t>
            </a:r>
            <a:r>
              <a:rPr b="0" i="0" lang="en-US" sz="1800" u="none" cap="none" strike="noStrike">
                <a:solidFill>
                  <a:schemeClr val="dk1"/>
                </a:solidFill>
                <a:latin typeface="Verdana"/>
                <a:ea typeface="Verdana"/>
                <a:cs typeface="Verdana"/>
                <a:sym typeface="Verdana"/>
              </a:rPr>
              <a:t>⨀ </a:t>
            </a:r>
            <a:r>
              <a:rPr b="0" i="0" lang="en-US" sz="1800" u="none" cap="none" strike="noStrike">
                <a:solidFill>
                  <a:schemeClr val="dk1"/>
                </a:solidFill>
                <a:latin typeface="Times New Roman"/>
                <a:ea typeface="Times New Roman"/>
                <a:cs typeface="Times New Roman"/>
                <a:sym typeface="Times New Roman"/>
              </a:rPr>
              <a:t>, then</a:t>
            </a:r>
            <a:endParaRPr b="0" i="0" sz="1800" u="none" cap="none" strike="noStrike">
              <a:solidFill>
                <a:schemeClr val="dk1"/>
              </a:solidFill>
              <a:latin typeface="Times New Roman"/>
              <a:ea typeface="Times New Roman"/>
              <a:cs typeface="Times New Roman"/>
              <a:sym typeface="Times New Roman"/>
            </a:endParaRPr>
          </a:p>
          <a:p>
            <a:pPr indent="0" lvl="0" marL="295275" marR="0" rtl="0" algn="l">
              <a:lnSpc>
                <a:spcPct val="10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a := pop first element from stack</a:t>
            </a:r>
            <a:endParaRPr b="0" i="0" sz="1800" u="none" cap="none" strike="noStrike">
              <a:solidFill>
                <a:schemeClr val="dk1"/>
              </a:solidFill>
              <a:latin typeface="Times New Roman"/>
              <a:ea typeface="Times New Roman"/>
              <a:cs typeface="Times New Roman"/>
              <a:sym typeface="Times New Roman"/>
            </a:endParaRPr>
          </a:p>
          <a:p>
            <a:pPr indent="0" lvl="0" marL="295275" marR="0" rtl="0" algn="l">
              <a:lnSpc>
                <a:spcPct val="10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b := pop second element from the stack	res := b </a:t>
            </a:r>
            <a:r>
              <a:rPr b="0" i="0" lang="en-US" sz="1800" u="none" cap="none" strike="noStrike">
                <a:solidFill>
                  <a:schemeClr val="dk1"/>
                </a:solidFill>
                <a:latin typeface="Verdana"/>
                <a:ea typeface="Verdana"/>
                <a:cs typeface="Verdana"/>
                <a:sym typeface="Verdana"/>
              </a:rPr>
              <a:t>⨀</a:t>
            </a:r>
            <a:endParaRPr b="0" i="0" sz="1800" u="none" cap="none" strike="noStrike">
              <a:solidFill>
                <a:schemeClr val="dk1"/>
              </a:solidFill>
              <a:latin typeface="Verdana"/>
              <a:ea typeface="Verdana"/>
              <a:cs typeface="Verdana"/>
              <a:sym typeface="Verdana"/>
            </a:endParaRPr>
          </a:p>
          <a:p>
            <a:pPr indent="0" lvl="0" marL="694848" marR="0" rtl="0" algn="l">
              <a:lnSpc>
                <a:spcPct val="10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a</a:t>
            </a:r>
            <a:endParaRPr b="0" i="0" sz="1800" u="none" cap="none" strike="noStrike">
              <a:solidFill>
                <a:schemeClr val="dk1"/>
              </a:solidFill>
              <a:latin typeface="Times New Roman"/>
              <a:ea typeface="Times New Roman"/>
              <a:cs typeface="Times New Roman"/>
              <a:sym typeface="Times New Roman"/>
            </a:endParaRPr>
          </a:p>
          <a:p>
            <a:pPr indent="341948" lvl="0" marL="352425" marR="1326356" rtl="0" algn="l">
              <a:lnSpc>
                <a:spcPct val="10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push res into the stack	else if ch  is an operand, then</a:t>
            </a:r>
            <a:endParaRPr b="0" i="0" sz="1800" u="none" cap="none" strike="noStrike">
              <a:solidFill>
                <a:schemeClr val="dk1"/>
              </a:solidFill>
              <a:latin typeface="Times New Roman"/>
              <a:ea typeface="Times New Roman"/>
              <a:cs typeface="Times New Roman"/>
              <a:sym typeface="Times New Roman"/>
            </a:endParaRPr>
          </a:p>
          <a:p>
            <a:pPr indent="342900" lvl="0" marL="350996" marR="1774508" rtl="0" algn="l">
              <a:lnSpc>
                <a:spcPct val="120416"/>
              </a:lnSpc>
              <a:spcBef>
                <a:spcPts val="64"/>
              </a:spcBef>
              <a:spcAft>
                <a:spcPts val="0"/>
              </a:spcAft>
              <a:buNone/>
            </a:pPr>
            <a:r>
              <a:rPr b="0" i="0" lang="en-US" sz="1800" u="none" cap="none" strike="noStrike">
                <a:solidFill>
                  <a:schemeClr val="dk1"/>
                </a:solidFill>
                <a:latin typeface="Times New Roman"/>
                <a:ea typeface="Times New Roman"/>
                <a:cs typeface="Times New Roman"/>
                <a:sym typeface="Times New Roman"/>
              </a:rPr>
              <a:t>add ch into the stack	end if  return element of stack top</a:t>
            </a:r>
            <a:endParaRPr b="0" i="0" sz="1800" u="none" cap="none" strike="noStrike">
              <a:solidFill>
                <a:schemeClr val="dk1"/>
              </a:solidFill>
              <a:latin typeface="Times New Roman"/>
              <a:ea typeface="Times New Roman"/>
              <a:cs typeface="Times New Roman"/>
              <a:sym typeface="Times New Roman"/>
            </a:endParaRPr>
          </a:p>
          <a:p>
            <a:pPr indent="0" lvl="0" marL="9525" marR="0" rtl="0" algn="l">
              <a:lnSpc>
                <a:spcPct val="115833"/>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End Procedure</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289bccbe542_0_25"/>
          <p:cNvSpPr txBox="1"/>
          <p:nvPr>
            <p:ph type="title"/>
          </p:nvPr>
        </p:nvSpPr>
        <p:spPr>
          <a:xfrm>
            <a:off x="2164844" y="8"/>
            <a:ext cx="6684000" cy="9609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US"/>
              <a:t>Implementation</a:t>
            </a:r>
            <a:endParaRPr/>
          </a:p>
        </p:txBody>
      </p:sp>
      <p:pic>
        <p:nvPicPr>
          <p:cNvPr id="364" name="Google Shape;364;g289bccbe542_0_25"/>
          <p:cNvPicPr preferRelativeResize="0"/>
          <p:nvPr/>
        </p:nvPicPr>
        <p:blipFill>
          <a:blip r:embed="rId3">
            <a:alphaModFix/>
          </a:blip>
          <a:stretch>
            <a:fillRect/>
          </a:stretch>
        </p:blipFill>
        <p:spPr>
          <a:xfrm>
            <a:off x="342900" y="512874"/>
            <a:ext cx="6683999" cy="456229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6"/>
          <p:cNvSpPr txBox="1"/>
          <p:nvPr>
            <p:ph type="title"/>
          </p:nvPr>
        </p:nvSpPr>
        <p:spPr>
          <a:xfrm>
            <a:off x="2468880" y="1782559"/>
            <a:ext cx="4219099" cy="840615"/>
          </a:xfrm>
          <a:prstGeom prst="rect">
            <a:avLst/>
          </a:prstGeom>
          <a:noFill/>
          <a:ln>
            <a:noFill/>
          </a:ln>
        </p:spPr>
        <p:txBody>
          <a:bodyPr anchorCtr="0" anchor="ctr" bIns="0" lIns="0" spcFirstLastPara="1" rIns="0" wrap="square" tIns="9525">
            <a:spAutoFit/>
          </a:bodyPr>
          <a:lstStyle/>
          <a:p>
            <a:pPr indent="0" lvl="0" marL="9525" rtl="0" algn="l">
              <a:lnSpc>
                <a:spcPct val="100000"/>
              </a:lnSpc>
              <a:spcBef>
                <a:spcPts val="0"/>
              </a:spcBef>
              <a:spcAft>
                <a:spcPts val="0"/>
              </a:spcAft>
              <a:buSzPts val="5000"/>
              <a:buNone/>
            </a:pPr>
            <a:r>
              <a:rPr lang="en-US"/>
              <a:t>TASKS TO BE IMPLEMENTED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
          <p:cNvSpPr txBox="1"/>
          <p:nvPr>
            <p:ph type="title"/>
          </p:nvPr>
        </p:nvSpPr>
        <p:spPr>
          <a:xfrm>
            <a:off x="1714499" y="605117"/>
            <a:ext cx="5600700" cy="1179600"/>
          </a:xfrm>
          <a:prstGeom prst="rect">
            <a:avLst/>
          </a:prstGeom>
          <a:noFill/>
          <a:ln>
            <a:noFill/>
          </a:ln>
        </p:spPr>
        <p:txBody>
          <a:bodyPr anchorCtr="0" anchor="t" bIns="34275" lIns="68575" spcFirstLastPara="1" rIns="68575" wrap="square" tIns="34275">
            <a:normAutofit/>
          </a:bodyPr>
          <a:lstStyle/>
          <a:p>
            <a:pPr indent="0" lvl="0" marL="0" rtl="0" algn="ctr">
              <a:lnSpc>
                <a:spcPct val="127777"/>
              </a:lnSpc>
              <a:spcBef>
                <a:spcPts val="0"/>
              </a:spcBef>
              <a:spcAft>
                <a:spcPts val="0"/>
              </a:spcAft>
              <a:buClr>
                <a:srgbClr val="262626"/>
              </a:buClr>
              <a:buSzPts val="2700"/>
              <a:buFont typeface="Century Gothic"/>
              <a:buNone/>
            </a:pPr>
            <a:r>
              <a:rPr lang="en-US"/>
              <a:t>Class One </a:t>
            </a:r>
            <a:br>
              <a:rPr lang="en-US"/>
            </a:b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7"/>
          <p:cNvSpPr txBox="1"/>
          <p:nvPr>
            <p:ph type="title"/>
          </p:nvPr>
        </p:nvSpPr>
        <p:spPr>
          <a:xfrm>
            <a:off x="2467927" y="395823"/>
            <a:ext cx="6235805" cy="425116"/>
          </a:xfrm>
          <a:prstGeom prst="rect">
            <a:avLst/>
          </a:prstGeom>
          <a:noFill/>
          <a:ln>
            <a:noFill/>
          </a:ln>
        </p:spPr>
        <p:txBody>
          <a:bodyPr anchorCtr="0" anchor="ctr" bIns="0" lIns="0" spcFirstLastPara="1" rIns="0" wrap="square" tIns="9525">
            <a:spAutoFit/>
          </a:bodyPr>
          <a:lstStyle/>
          <a:p>
            <a:pPr indent="0" lvl="0" marL="9525" rtl="0" algn="l">
              <a:lnSpc>
                <a:spcPct val="100000"/>
              </a:lnSpc>
              <a:spcBef>
                <a:spcPts val="0"/>
              </a:spcBef>
              <a:spcAft>
                <a:spcPts val="0"/>
              </a:spcAft>
              <a:buClr>
                <a:srgbClr val="0C0C0C"/>
              </a:buClr>
              <a:buSzPts val="5000"/>
              <a:buNone/>
            </a:pPr>
            <a:r>
              <a:rPr lang="en-US"/>
              <a:t>INFIX TO PREFIX CONVERSION</a:t>
            </a:r>
            <a:endParaRPr/>
          </a:p>
        </p:txBody>
      </p:sp>
      <p:sp>
        <p:nvSpPr>
          <p:cNvPr id="375" name="Google Shape;375;p27"/>
          <p:cNvSpPr/>
          <p:nvPr/>
        </p:nvSpPr>
        <p:spPr>
          <a:xfrm>
            <a:off x="1016000" y="957739"/>
            <a:ext cx="7945119" cy="4185761"/>
          </a:xfrm>
          <a:prstGeom prst="rect">
            <a:avLst/>
          </a:prstGeom>
          <a:noFill/>
          <a:ln>
            <a:noFill/>
          </a:ln>
        </p:spPr>
        <p:txBody>
          <a:bodyPr anchorCtr="0" anchor="t" bIns="45700" lIns="91425" spcFirstLastPara="1" rIns="91425" wrap="square" tIns="45700">
            <a:spAutoFit/>
          </a:bodyPr>
          <a:lstStyle/>
          <a:p>
            <a:pPr indent="-228600" lvl="0" marL="228600" marR="0" rtl="0" algn="just">
              <a:lnSpc>
                <a:spcPct val="100000"/>
              </a:lnSpc>
              <a:spcBef>
                <a:spcPts val="0"/>
              </a:spcBef>
              <a:spcAft>
                <a:spcPts val="0"/>
              </a:spcAft>
              <a:buClr>
                <a:srgbClr val="000000"/>
              </a:buClr>
              <a:buSzPts val="1400"/>
              <a:buFont typeface="Arial"/>
              <a:buAutoNum type="arabicPeriod"/>
            </a:pPr>
            <a:r>
              <a:rPr b="1" i="0" lang="en-US" sz="1400" u="none" cap="none" strike="noStrike">
                <a:solidFill>
                  <a:srgbClr val="333333"/>
                </a:solidFill>
                <a:latin typeface="Times New Roman"/>
                <a:ea typeface="Times New Roman"/>
                <a:cs typeface="Times New Roman"/>
                <a:sym typeface="Times New Roman"/>
              </a:rPr>
              <a:t>Rules for the conversion of infix to prefix expression:</a:t>
            </a:r>
            <a:endParaRPr b="0" i="0" sz="1400" u="none" cap="none" strike="noStrike">
              <a:solidFill>
                <a:srgbClr val="333333"/>
              </a:solidFill>
              <a:latin typeface="Times New Roman"/>
              <a:ea typeface="Times New Roman"/>
              <a:cs typeface="Times New Roman"/>
              <a:sym typeface="Times New Roman"/>
            </a:endParaRPr>
          </a:p>
          <a:p>
            <a:pPr indent="-228600" lvl="0" marL="2286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First, reverse the infix expression given in the problem.</a:t>
            </a:r>
            <a:endParaRPr/>
          </a:p>
          <a:p>
            <a:pPr indent="-228600" lvl="0" marL="2286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Scan the expression from left to right.</a:t>
            </a:r>
            <a:endParaRPr/>
          </a:p>
          <a:p>
            <a:pPr indent="-228600" lvl="0" marL="2286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Whenever the operands arrive, print them.</a:t>
            </a:r>
            <a:endParaRPr/>
          </a:p>
          <a:p>
            <a:pPr indent="-228600" lvl="0" marL="2286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If the operator arrives and the stack is found to be empty, then simply push the operator into the stack.</a:t>
            </a:r>
            <a:endParaRPr/>
          </a:p>
          <a:p>
            <a:pPr indent="-228600" lvl="0" marL="2286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If the incoming operator has higher precedence than the TOP of the stack, push the incoming operator into the stack.</a:t>
            </a:r>
            <a:endParaRPr/>
          </a:p>
          <a:p>
            <a:pPr indent="-228600" lvl="0" marL="2286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If the incoming operator has the same precedence with a TOP of the stack, push the incoming operator into the stack.</a:t>
            </a:r>
            <a:endParaRPr/>
          </a:p>
          <a:p>
            <a:pPr indent="-228600" lvl="0" marL="2286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If the incoming operator has lower precedence than the TOP of the stack, pop, and print the top of the stack. Test the incoming operator against the top of the stack again and pop the operator from the stack till it finds the operator of a lower precedence or same precedence.</a:t>
            </a:r>
            <a:endParaRPr/>
          </a:p>
          <a:p>
            <a:pPr indent="-228600" lvl="0" marL="2286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If the incoming operator has the same precedence with the top of the stack and the incoming operator is ^, then pop the top of the stack till the condition is true. If the condition is not true, push the ^ operator.</a:t>
            </a:r>
            <a:endParaRPr/>
          </a:p>
          <a:p>
            <a:pPr indent="-228600" lvl="0" marL="2286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When we reach the end of the expression, pop, and print all the operators from the top of the stack.</a:t>
            </a:r>
            <a:endParaRPr/>
          </a:p>
          <a:p>
            <a:pPr indent="-228600" lvl="0" marL="2286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If the operator is ')', then push it into the stack.</a:t>
            </a:r>
            <a:endParaRPr/>
          </a:p>
          <a:p>
            <a:pPr indent="-228600" lvl="0" marL="2286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If the operator is '(', then pop all the operators from the stack till it finds ) opening bracket in the stack.</a:t>
            </a:r>
            <a:endParaRPr/>
          </a:p>
          <a:p>
            <a:pPr indent="-228600" lvl="0" marL="2286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If the top of the stack is ')', push the operator on the stack.</a:t>
            </a:r>
            <a:endParaRPr/>
          </a:p>
          <a:p>
            <a:pPr indent="-228600" lvl="0" marL="2286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Times New Roman"/>
                <a:ea typeface="Times New Roman"/>
                <a:cs typeface="Times New Roman"/>
                <a:sym typeface="Times New Roman"/>
              </a:rPr>
              <a:t>At the end, reverse the output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8"/>
          <p:cNvSpPr txBox="1"/>
          <p:nvPr>
            <p:ph type="title"/>
          </p:nvPr>
        </p:nvSpPr>
        <p:spPr>
          <a:xfrm>
            <a:off x="-60213" y="487680"/>
            <a:ext cx="1685813" cy="9609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rgbClr val="262626"/>
              </a:buClr>
              <a:buSzPts val="1400"/>
              <a:buNone/>
            </a:pPr>
            <a:r>
              <a:rPr lang="en-US" sz="1800"/>
              <a:t>Example</a:t>
            </a:r>
            <a:endParaRPr sz="1800"/>
          </a:p>
        </p:txBody>
      </p:sp>
      <p:graphicFrame>
        <p:nvGraphicFramePr>
          <p:cNvPr id="381" name="Google Shape;381;p28"/>
          <p:cNvGraphicFramePr/>
          <p:nvPr/>
        </p:nvGraphicFramePr>
        <p:xfrm>
          <a:off x="1070187" y="0"/>
          <a:ext cx="3000000" cy="3000000"/>
        </p:xfrm>
        <a:graphic>
          <a:graphicData uri="http://schemas.openxmlformats.org/drawingml/2006/table">
            <a:tbl>
              <a:tblPr>
                <a:noFill/>
                <a:tableStyleId>{34580132-A5BB-4ED5-ABEC-A2068CB029D2}</a:tableStyleId>
              </a:tblPr>
              <a:tblGrid>
                <a:gridCol w="1144700"/>
                <a:gridCol w="1185325"/>
                <a:gridCol w="5743775"/>
              </a:tblGrid>
              <a:tr h="204025">
                <a:tc>
                  <a:txBody>
                    <a:bodyPr/>
                    <a:lstStyle/>
                    <a:p>
                      <a:pPr indent="0" lvl="0" marL="0" marR="0" rtl="0" algn="l">
                        <a:lnSpc>
                          <a:spcPct val="100000"/>
                        </a:lnSpc>
                        <a:spcBef>
                          <a:spcPts val="0"/>
                        </a:spcBef>
                        <a:spcAft>
                          <a:spcPts val="0"/>
                        </a:spcAft>
                        <a:buNone/>
                      </a:pPr>
                      <a:r>
                        <a:rPr lang="en-US" sz="1100" u="none" cap="none" strike="noStrike">
                          <a:solidFill>
                            <a:srgbClr val="000000"/>
                          </a:solidFill>
                          <a:latin typeface="times new roman"/>
                          <a:ea typeface="times new roman"/>
                          <a:cs typeface="times new roman"/>
                          <a:sym typeface="times new roman"/>
                        </a:rPr>
                        <a:t>Input expression</a:t>
                      </a:r>
                      <a:endParaRPr/>
                    </a:p>
                  </a:txBody>
                  <a:tcPr marT="36125" marB="36125" marR="36125" marL="36125">
                    <a:lnL cap="flat" cmpd="sng" w="9525">
                      <a:solidFill>
                        <a:srgbClr val="D07D85"/>
                      </a:solidFill>
                      <a:prstDash val="solid"/>
                      <a:round/>
                      <a:headEnd len="sm" w="sm" type="none"/>
                      <a:tailEnd len="sm" w="sm" type="none"/>
                    </a:lnL>
                    <a:lnR cap="flat" cmpd="sng" w="9525">
                      <a:solidFill>
                        <a:srgbClr val="D07D85"/>
                      </a:solidFill>
                      <a:prstDash val="solid"/>
                      <a:round/>
                      <a:headEnd len="sm" w="sm" type="none"/>
                      <a:tailEnd len="sm" w="sm" type="none"/>
                    </a:lnR>
                    <a:lnT cap="flat" cmpd="sng" w="9525">
                      <a:solidFill>
                        <a:srgbClr val="D07D85"/>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lnSpc>
                          <a:spcPct val="100000"/>
                        </a:lnSpc>
                        <a:spcBef>
                          <a:spcPts val="0"/>
                        </a:spcBef>
                        <a:spcAft>
                          <a:spcPts val="0"/>
                        </a:spcAft>
                        <a:buNone/>
                      </a:pPr>
                      <a:r>
                        <a:rPr lang="en-US" sz="1100" u="none" cap="none" strike="noStrike">
                          <a:solidFill>
                            <a:srgbClr val="000000"/>
                          </a:solidFill>
                          <a:latin typeface="times new roman"/>
                          <a:ea typeface="times new roman"/>
                          <a:cs typeface="times new roman"/>
                          <a:sym typeface="times new roman"/>
                        </a:rPr>
                        <a:t>Stack</a:t>
                      </a:r>
                      <a:endParaRPr/>
                    </a:p>
                  </a:txBody>
                  <a:tcPr marT="36125" marB="36125" marR="36125" marL="36125">
                    <a:lnL cap="flat" cmpd="sng" w="9525">
                      <a:solidFill>
                        <a:srgbClr val="D07D85"/>
                      </a:solidFill>
                      <a:prstDash val="solid"/>
                      <a:round/>
                      <a:headEnd len="sm" w="sm" type="none"/>
                      <a:tailEnd len="sm" w="sm" type="none"/>
                    </a:lnL>
                    <a:lnR cap="flat" cmpd="sng" w="9525">
                      <a:solidFill>
                        <a:srgbClr val="D07D85"/>
                      </a:solidFill>
                      <a:prstDash val="solid"/>
                      <a:round/>
                      <a:headEnd len="sm" w="sm" type="none"/>
                      <a:tailEnd len="sm" w="sm" type="none"/>
                    </a:lnR>
                    <a:lnT cap="flat" cmpd="sng" w="9525">
                      <a:solidFill>
                        <a:srgbClr val="D07D85"/>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lnSpc>
                          <a:spcPct val="100000"/>
                        </a:lnSpc>
                        <a:spcBef>
                          <a:spcPts val="0"/>
                        </a:spcBef>
                        <a:spcAft>
                          <a:spcPts val="0"/>
                        </a:spcAft>
                        <a:buNone/>
                      </a:pPr>
                      <a:r>
                        <a:rPr lang="en-US" sz="1100" u="none" cap="none" strike="noStrike">
                          <a:solidFill>
                            <a:srgbClr val="000000"/>
                          </a:solidFill>
                          <a:latin typeface="times new roman"/>
                          <a:ea typeface="times new roman"/>
                          <a:cs typeface="times new roman"/>
                          <a:sym typeface="times new roman"/>
                        </a:rPr>
                        <a:t>Prefix expression</a:t>
                      </a:r>
                      <a:endParaRPr/>
                    </a:p>
                  </a:txBody>
                  <a:tcPr marT="36125" marB="36125" marR="36125" marL="36125">
                    <a:lnL cap="flat" cmpd="sng" w="9525">
                      <a:solidFill>
                        <a:srgbClr val="D07D85"/>
                      </a:solidFill>
                      <a:prstDash val="solid"/>
                      <a:round/>
                      <a:headEnd len="sm" w="sm" type="none"/>
                      <a:tailEnd len="sm" w="sm" type="none"/>
                    </a:lnL>
                    <a:lnR cap="flat" cmpd="sng" w="9525">
                      <a:solidFill>
                        <a:srgbClr val="D07D85"/>
                      </a:solidFill>
                      <a:prstDash val="solid"/>
                      <a:round/>
                      <a:headEnd len="sm" w="sm" type="none"/>
                      <a:tailEnd len="sm" w="sm" type="none"/>
                    </a:lnR>
                    <a:lnT cap="flat" cmpd="sng" w="9525">
                      <a:solidFill>
                        <a:srgbClr val="D07D85"/>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r>
              <a:tr h="168850">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Q</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t/>
                      </a:r>
                      <a:endParaRPr sz="1100" u="none" cap="none" strike="noStrike">
                        <a:solidFill>
                          <a:srgbClr val="333333"/>
                        </a:solidFill>
                        <a:latin typeface="Inter"/>
                        <a:ea typeface="Inter"/>
                        <a:cs typeface="Inter"/>
                        <a:sym typeface="Inte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Q</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168850">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Q</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168850">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QT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168850">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QT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168850">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V</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QTV</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168850">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QTV</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168850">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U</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QTVU</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168850">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QTVU</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168850">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W</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QTVUW</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168850">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QTVUW</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168850">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QTVUW</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168850">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P</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QTVUWP</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168850">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QTVUWP</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168850">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O</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QTVUWPO</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168850">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QTVUWPO^</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168850">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QTVUWPO^*//*</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168850">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N</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QTVUWPO^*//*N</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168850">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QTVUWPO^*//*N</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168850">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M</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QTVUWPO^*//*NM</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168850">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QTVUWPO^*//*NM*</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168850">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L</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QTVUWPO^*//*NM*L</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168850">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QTVUWPO^*//*NM*L</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168850">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K</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QTVUWPO^*//*NM*LK</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168850">
                <a:tc>
                  <a:txBody>
                    <a:bodyPr/>
                    <a:lstStyle/>
                    <a:p>
                      <a:pPr indent="0" lvl="0" marL="0" marR="0" rtl="0" algn="just">
                        <a:lnSpc>
                          <a:spcPct val="100000"/>
                        </a:lnSpc>
                        <a:spcBef>
                          <a:spcPts val="0"/>
                        </a:spcBef>
                        <a:spcAft>
                          <a:spcPts val="0"/>
                        </a:spcAft>
                        <a:buNone/>
                      </a:pPr>
                      <a:r>
                        <a:t/>
                      </a:r>
                      <a:endParaRPr sz="1100" u="none" cap="none" strike="noStrike">
                        <a:solidFill>
                          <a:srgbClr val="333333"/>
                        </a:solidFill>
                        <a:latin typeface="Inter"/>
                        <a:ea typeface="Inter"/>
                        <a:cs typeface="Inter"/>
                        <a:sym typeface="Inte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lnSpc>
                          <a:spcPct val="100000"/>
                        </a:lnSpc>
                        <a:spcBef>
                          <a:spcPts val="0"/>
                        </a:spcBef>
                        <a:spcAft>
                          <a:spcPts val="0"/>
                        </a:spcAft>
                        <a:buNone/>
                      </a:pPr>
                      <a:r>
                        <a:t/>
                      </a:r>
                      <a:endParaRPr sz="1100" u="none" cap="none" strike="noStrike">
                        <a:solidFill>
                          <a:srgbClr val="333333"/>
                        </a:solidFill>
                        <a:latin typeface="Inter"/>
                        <a:ea typeface="Inter"/>
                        <a:cs typeface="Inter"/>
                        <a:sym typeface="Inte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lnSpc>
                          <a:spcPct val="100000"/>
                        </a:lnSpc>
                        <a:spcBef>
                          <a:spcPts val="0"/>
                        </a:spcBef>
                        <a:spcAft>
                          <a:spcPts val="0"/>
                        </a:spcAft>
                        <a:buNone/>
                      </a:pPr>
                      <a:r>
                        <a:rPr lang="en-US" sz="1100" u="none" cap="none" strike="noStrike">
                          <a:solidFill>
                            <a:srgbClr val="333333"/>
                          </a:solidFill>
                          <a:latin typeface="Inter"/>
                          <a:ea typeface="Inter"/>
                          <a:cs typeface="Inter"/>
                          <a:sym typeface="Inter"/>
                        </a:rPr>
                        <a:t>QTVUWPO^*//*NM*LK+-++</a:t>
                      </a:r>
                      <a:endParaRPr/>
                    </a:p>
                  </a:txBody>
                  <a:tcPr marT="24100" marB="24100" marR="24100" marL="24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289120f60f8_0_618"/>
          <p:cNvSpPr txBox="1"/>
          <p:nvPr>
            <p:ph type="title"/>
          </p:nvPr>
        </p:nvSpPr>
        <p:spPr>
          <a:xfrm>
            <a:off x="1944694" y="468083"/>
            <a:ext cx="6684000" cy="9609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rgbClr val="262626"/>
              </a:buClr>
              <a:buSzPts val="2700"/>
              <a:buFont typeface="Century Gothic"/>
              <a:buNone/>
            </a:pPr>
            <a:r>
              <a:rPr lang="en-US"/>
              <a:t>Efficient/Advance sorting techniques</a:t>
            </a:r>
            <a:endParaRPr/>
          </a:p>
        </p:txBody>
      </p:sp>
      <p:sp>
        <p:nvSpPr>
          <p:cNvPr id="387" name="Google Shape;387;g289120f60f8_0_618"/>
          <p:cNvSpPr txBox="1"/>
          <p:nvPr>
            <p:ph idx="1" type="body"/>
          </p:nvPr>
        </p:nvSpPr>
        <p:spPr>
          <a:xfrm>
            <a:off x="1941909" y="1600200"/>
            <a:ext cx="6686700" cy="2833200"/>
          </a:xfrm>
          <a:prstGeom prst="rect">
            <a:avLst/>
          </a:prstGeom>
          <a:noFill/>
          <a:ln>
            <a:noFill/>
          </a:ln>
        </p:spPr>
        <p:txBody>
          <a:bodyPr anchorCtr="0" anchor="t" bIns="34275" lIns="68575" spcFirstLastPara="1" rIns="68575" wrap="square" tIns="34275">
            <a:normAutofit/>
          </a:bodyPr>
          <a:lstStyle/>
          <a:p>
            <a:pPr indent="0" lvl="0" marL="457200" rtl="0" algn="l">
              <a:lnSpc>
                <a:spcPct val="100000"/>
              </a:lnSpc>
              <a:spcBef>
                <a:spcPts val="800"/>
              </a:spcBef>
              <a:spcAft>
                <a:spcPts val="0"/>
              </a:spcAft>
              <a:buNone/>
            </a:pPr>
            <a:r>
              <a:t/>
            </a:r>
            <a:endParaRPr/>
          </a:p>
          <a:p>
            <a:pPr indent="-254000" lvl="0" marL="254000" rtl="0" algn="l">
              <a:lnSpc>
                <a:spcPct val="100000"/>
              </a:lnSpc>
              <a:spcBef>
                <a:spcPts val="800"/>
              </a:spcBef>
              <a:spcAft>
                <a:spcPts val="0"/>
              </a:spcAft>
              <a:buSzPts val="1400"/>
              <a:buChar char="?"/>
            </a:pPr>
            <a:r>
              <a:rPr lang="en-US"/>
              <a:t>Queue</a:t>
            </a:r>
            <a:endParaRPr/>
          </a:p>
          <a:p>
            <a:pPr indent="-254000" lvl="0" marL="254000" rtl="0" algn="l">
              <a:lnSpc>
                <a:spcPct val="100000"/>
              </a:lnSpc>
              <a:spcBef>
                <a:spcPts val="800"/>
              </a:spcBef>
              <a:spcAft>
                <a:spcPts val="0"/>
              </a:spcAft>
              <a:buSzPts val="1400"/>
              <a:buChar char="?"/>
            </a:pPr>
            <a:r>
              <a:rPr lang="en-US"/>
              <a:t>BST</a:t>
            </a:r>
            <a:endParaRPr/>
          </a:p>
          <a:p>
            <a:pPr indent="-165100" lvl="0" marL="254000" rtl="0" algn="l">
              <a:lnSpc>
                <a:spcPct val="100000"/>
              </a:lnSpc>
              <a:spcBef>
                <a:spcPts val="800"/>
              </a:spcBef>
              <a:spcAft>
                <a:spcPts val="0"/>
              </a:spcAft>
              <a:buSzPts val="14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graphicFrame>
        <p:nvGraphicFramePr>
          <p:cNvPr id="392" name="Google Shape;392;g289120f60f8_0_623"/>
          <p:cNvGraphicFramePr/>
          <p:nvPr/>
        </p:nvGraphicFramePr>
        <p:xfrm>
          <a:off x="173736" y="155440"/>
          <a:ext cx="3000000" cy="3000000"/>
        </p:xfrm>
        <a:graphic>
          <a:graphicData uri="http://schemas.openxmlformats.org/drawingml/2006/table">
            <a:tbl>
              <a:tblPr>
                <a:noFill/>
                <a:tableStyleId>{BAA84DCC-D0EF-4BE0-B939-016C53F2F7FC}</a:tableStyleId>
              </a:tblPr>
              <a:tblGrid>
                <a:gridCol w="987550"/>
                <a:gridCol w="987550"/>
                <a:gridCol w="987550"/>
              </a:tblGrid>
              <a:tr h="518125">
                <a:tc>
                  <a:txBody>
                    <a:bodyPr/>
                    <a:lstStyle/>
                    <a:p>
                      <a:pPr indent="0" lvl="0" marL="0" rtl="0" algn="l">
                        <a:spcBef>
                          <a:spcPts val="0"/>
                        </a:spcBef>
                        <a:spcAft>
                          <a:spcPts val="0"/>
                        </a:spcAft>
                        <a:buNone/>
                      </a:pPr>
                      <a:r>
                        <a:rPr b="1" lang="en-US" sz="1100"/>
                        <a:t>INFIX</a:t>
                      </a:r>
                      <a:endParaRPr b="1" sz="1100"/>
                    </a:p>
                  </a:txBody>
                  <a:tcPr marT="91425" marB="91425" marR="91425" marL="91425">
                    <a:solidFill>
                      <a:srgbClr val="B6D7A8"/>
                    </a:solidFill>
                  </a:tcPr>
                </a:tc>
                <a:tc>
                  <a:txBody>
                    <a:bodyPr/>
                    <a:lstStyle/>
                    <a:p>
                      <a:pPr indent="0" lvl="0" marL="0" rtl="0" algn="l">
                        <a:spcBef>
                          <a:spcPts val="0"/>
                        </a:spcBef>
                        <a:spcAft>
                          <a:spcPts val="0"/>
                        </a:spcAft>
                        <a:buNone/>
                      </a:pPr>
                      <a:r>
                        <a:rPr b="1" lang="en-US" sz="1100"/>
                        <a:t>STACK</a:t>
                      </a:r>
                      <a:endParaRPr b="1" sz="1100"/>
                    </a:p>
                  </a:txBody>
                  <a:tcPr marT="91425" marB="91425" marR="91425" marL="91425">
                    <a:solidFill>
                      <a:srgbClr val="B6D7A8"/>
                    </a:solidFill>
                  </a:tcPr>
                </a:tc>
                <a:tc>
                  <a:txBody>
                    <a:bodyPr/>
                    <a:lstStyle/>
                    <a:p>
                      <a:pPr indent="0" lvl="0" marL="0" rtl="0" algn="l">
                        <a:spcBef>
                          <a:spcPts val="0"/>
                        </a:spcBef>
                        <a:spcAft>
                          <a:spcPts val="0"/>
                        </a:spcAft>
                        <a:buNone/>
                      </a:pPr>
                      <a:r>
                        <a:rPr b="1" lang="en-US" sz="1100"/>
                        <a:t>EXPRESSION</a:t>
                      </a:r>
                      <a:endParaRPr b="1" sz="1100"/>
                    </a:p>
                  </a:txBody>
                  <a:tcPr marT="91425" marB="91425" marR="91425" marL="91425">
                    <a:solidFill>
                      <a:srgbClr val="B6D7A8"/>
                    </a:solidFill>
                  </a:tcPr>
                </a:tc>
              </a:tr>
              <a:tr h="212675">
                <a:tc>
                  <a:txBody>
                    <a:bodyPr/>
                    <a:lstStyle/>
                    <a:p>
                      <a:pPr indent="0" lvl="0" marL="0" rtl="0" algn="l">
                        <a:spcBef>
                          <a:spcPts val="0"/>
                        </a:spcBef>
                        <a:spcAft>
                          <a:spcPts val="0"/>
                        </a:spcAft>
                        <a:buNone/>
                      </a:pPr>
                      <a:r>
                        <a:rPr lang="en-US" sz="1100"/>
                        <a:t>A</a:t>
                      </a:r>
                      <a:endParaRPr sz="1100"/>
                    </a:p>
                  </a:txBody>
                  <a:tcPr marT="0" marB="0" marR="91425" marL="91425">
                    <a:solidFill>
                      <a:srgbClr val="B6D7A8"/>
                    </a:solidFill>
                  </a:tcPr>
                </a:tc>
                <a:tc>
                  <a:txBody>
                    <a:bodyPr/>
                    <a:lstStyle/>
                    <a:p>
                      <a:pPr indent="0" lvl="0" marL="0" rtl="0" algn="l">
                        <a:spcBef>
                          <a:spcPts val="0"/>
                        </a:spcBef>
                        <a:spcAft>
                          <a:spcPts val="0"/>
                        </a:spcAft>
                        <a:buNone/>
                      </a:pPr>
                      <a:r>
                        <a:rPr lang="en-US" sz="1100"/>
                        <a:t>EMPTY</a:t>
                      </a:r>
                      <a:endParaRPr sz="1100"/>
                    </a:p>
                  </a:txBody>
                  <a:tcPr marT="0" marB="0" marR="91425" marL="91425">
                    <a:solidFill>
                      <a:srgbClr val="B6D7A8"/>
                    </a:solidFill>
                  </a:tcPr>
                </a:tc>
                <a:tc>
                  <a:txBody>
                    <a:bodyPr/>
                    <a:lstStyle/>
                    <a:p>
                      <a:pPr indent="0" lvl="0" marL="0" rtl="0" algn="l">
                        <a:spcBef>
                          <a:spcPts val="0"/>
                        </a:spcBef>
                        <a:spcAft>
                          <a:spcPts val="0"/>
                        </a:spcAft>
                        <a:buNone/>
                      </a:pPr>
                      <a:r>
                        <a:rPr lang="en-US" sz="1100"/>
                        <a:t>A</a:t>
                      </a:r>
                      <a:endParaRPr sz="1100"/>
                    </a:p>
                  </a:txBody>
                  <a:tcPr marT="0" marB="0" marR="91425" marL="91425">
                    <a:solidFill>
                      <a:srgbClr val="B6D7A8"/>
                    </a:solidFill>
                  </a:tcPr>
                </a:tc>
              </a:tr>
              <a:tr h="212675">
                <a:tc>
                  <a:txBody>
                    <a:bodyPr/>
                    <a:lstStyle/>
                    <a:p>
                      <a:pPr indent="0" lvl="0" marL="0" rtl="0" algn="l">
                        <a:spcBef>
                          <a:spcPts val="0"/>
                        </a:spcBef>
                        <a:spcAft>
                          <a:spcPts val="0"/>
                        </a:spcAft>
                        <a:buNone/>
                      </a:pPr>
                      <a:r>
                        <a:rPr lang="en-US" sz="1100"/>
                        <a:t>-</a:t>
                      </a:r>
                      <a:endParaRPr sz="1100"/>
                    </a:p>
                  </a:txBody>
                  <a:tcPr marT="0" marB="0" marR="91425" marL="91425">
                    <a:solidFill>
                      <a:srgbClr val="B6D7A8"/>
                    </a:solidFill>
                  </a:tcPr>
                </a:tc>
                <a:tc>
                  <a:txBody>
                    <a:bodyPr/>
                    <a:lstStyle/>
                    <a:p>
                      <a:pPr indent="0" lvl="0" marL="0" rtl="0" algn="l">
                        <a:spcBef>
                          <a:spcPts val="0"/>
                        </a:spcBef>
                        <a:spcAft>
                          <a:spcPts val="0"/>
                        </a:spcAft>
                        <a:buNone/>
                      </a:pPr>
                      <a:r>
                        <a:rPr lang="en-US" sz="1100"/>
                        <a:t>-</a:t>
                      </a:r>
                      <a:endParaRPr sz="1100"/>
                    </a:p>
                  </a:txBody>
                  <a:tcPr marT="0" marB="0" marR="91425" marL="91425">
                    <a:solidFill>
                      <a:srgbClr val="B6D7A8"/>
                    </a:solidFill>
                  </a:tcPr>
                </a:tc>
                <a:tc>
                  <a:txBody>
                    <a:bodyPr/>
                    <a:lstStyle/>
                    <a:p>
                      <a:pPr indent="0" lvl="0" marL="0" rtl="0" algn="l">
                        <a:spcBef>
                          <a:spcPts val="0"/>
                        </a:spcBef>
                        <a:spcAft>
                          <a:spcPts val="0"/>
                        </a:spcAft>
                        <a:buNone/>
                      </a:pPr>
                      <a:r>
                        <a:rPr lang="en-US" sz="1100"/>
                        <a:t>A</a:t>
                      </a:r>
                      <a:endParaRPr sz="1100"/>
                    </a:p>
                  </a:txBody>
                  <a:tcPr marT="0" marB="0" marR="91425" marL="91425">
                    <a:solidFill>
                      <a:srgbClr val="B6D7A8"/>
                    </a:solidFill>
                  </a:tcPr>
                </a:tc>
              </a:tr>
              <a:tr h="212675">
                <a:tc>
                  <a:txBody>
                    <a:bodyPr/>
                    <a:lstStyle/>
                    <a:p>
                      <a:pPr indent="0" lvl="0" marL="0" rtl="0" algn="l">
                        <a:spcBef>
                          <a:spcPts val="0"/>
                        </a:spcBef>
                        <a:spcAft>
                          <a:spcPts val="0"/>
                        </a:spcAft>
                        <a:buNone/>
                      </a:pPr>
                      <a:r>
                        <a:rPr lang="en-US" sz="1100"/>
                        <a:t>B</a:t>
                      </a:r>
                      <a:endParaRPr sz="1100"/>
                    </a:p>
                  </a:txBody>
                  <a:tcPr marT="0" marB="0" marR="91425" marL="91425">
                    <a:solidFill>
                      <a:srgbClr val="B6D7A8"/>
                    </a:solidFill>
                  </a:tcPr>
                </a:tc>
                <a:tc>
                  <a:txBody>
                    <a:bodyPr/>
                    <a:lstStyle/>
                    <a:p>
                      <a:pPr indent="0" lvl="0" marL="0" rtl="0" algn="l">
                        <a:spcBef>
                          <a:spcPts val="0"/>
                        </a:spcBef>
                        <a:spcAft>
                          <a:spcPts val="0"/>
                        </a:spcAft>
                        <a:buNone/>
                      </a:pPr>
                      <a:r>
                        <a:rPr lang="en-US" sz="1100"/>
                        <a:t>-</a:t>
                      </a:r>
                      <a:endParaRPr sz="1100"/>
                    </a:p>
                  </a:txBody>
                  <a:tcPr marT="0" marB="0" marR="91425" marL="91425">
                    <a:solidFill>
                      <a:srgbClr val="B6D7A8"/>
                    </a:solidFill>
                  </a:tcPr>
                </a:tc>
                <a:tc>
                  <a:txBody>
                    <a:bodyPr/>
                    <a:lstStyle/>
                    <a:p>
                      <a:pPr indent="0" lvl="0" marL="0" rtl="0" algn="l">
                        <a:spcBef>
                          <a:spcPts val="0"/>
                        </a:spcBef>
                        <a:spcAft>
                          <a:spcPts val="0"/>
                        </a:spcAft>
                        <a:buNone/>
                      </a:pPr>
                      <a:r>
                        <a:rPr lang="en-US" sz="1100"/>
                        <a:t>AB</a:t>
                      </a:r>
                      <a:endParaRPr sz="1100"/>
                    </a:p>
                  </a:txBody>
                  <a:tcPr marT="0" marB="0" marR="91425" marL="91425">
                    <a:solidFill>
                      <a:srgbClr val="B6D7A8"/>
                    </a:solidFill>
                  </a:tcPr>
                </a:tc>
              </a:tr>
              <a:tr h="212675">
                <a:tc>
                  <a:txBody>
                    <a:bodyPr/>
                    <a:lstStyle/>
                    <a:p>
                      <a:pPr indent="0" lvl="0" marL="0" rtl="0" algn="l">
                        <a:spcBef>
                          <a:spcPts val="0"/>
                        </a:spcBef>
                        <a:spcAft>
                          <a:spcPts val="0"/>
                        </a:spcAft>
                        <a:buNone/>
                      </a:pPr>
                      <a:r>
                        <a:rPr lang="en-US" sz="1100"/>
                        <a:t>/</a:t>
                      </a:r>
                      <a:endParaRPr sz="1100"/>
                    </a:p>
                  </a:txBody>
                  <a:tcPr marT="0" marB="0" marR="91425" marL="91425">
                    <a:solidFill>
                      <a:srgbClr val="B6D7A8"/>
                    </a:solidFill>
                  </a:tcPr>
                </a:tc>
                <a:tc>
                  <a:txBody>
                    <a:bodyPr/>
                    <a:lstStyle/>
                    <a:p>
                      <a:pPr indent="0" lvl="0" marL="0" rtl="0" algn="l">
                        <a:spcBef>
                          <a:spcPts val="0"/>
                        </a:spcBef>
                        <a:spcAft>
                          <a:spcPts val="0"/>
                        </a:spcAft>
                        <a:buNone/>
                      </a:pPr>
                      <a:r>
                        <a:rPr lang="en-US" sz="1100"/>
                        <a:t>-/</a:t>
                      </a:r>
                      <a:endParaRPr sz="1100"/>
                    </a:p>
                  </a:txBody>
                  <a:tcPr marT="0" marB="0" marR="91425" marL="91425">
                    <a:solidFill>
                      <a:srgbClr val="B6D7A8"/>
                    </a:solidFill>
                  </a:tcPr>
                </a:tc>
                <a:tc>
                  <a:txBody>
                    <a:bodyPr/>
                    <a:lstStyle/>
                    <a:p>
                      <a:pPr indent="0" lvl="0" marL="0" rtl="0" algn="l">
                        <a:spcBef>
                          <a:spcPts val="0"/>
                        </a:spcBef>
                        <a:spcAft>
                          <a:spcPts val="0"/>
                        </a:spcAft>
                        <a:buNone/>
                      </a:pPr>
                      <a:r>
                        <a:rPr lang="en-US" sz="1100"/>
                        <a:t>AB</a:t>
                      </a:r>
                      <a:endParaRPr sz="1100"/>
                    </a:p>
                  </a:txBody>
                  <a:tcPr marT="0" marB="0" marR="91425" marL="91425">
                    <a:solidFill>
                      <a:srgbClr val="B6D7A8"/>
                    </a:solidFill>
                  </a:tcPr>
                </a:tc>
              </a:tr>
              <a:tr h="212675">
                <a:tc>
                  <a:txBody>
                    <a:bodyPr/>
                    <a:lstStyle/>
                    <a:p>
                      <a:pPr indent="0" lvl="0" marL="0" rtl="0" algn="l">
                        <a:spcBef>
                          <a:spcPts val="0"/>
                        </a:spcBef>
                        <a:spcAft>
                          <a:spcPts val="0"/>
                        </a:spcAft>
                        <a:buNone/>
                      </a:pPr>
                      <a:r>
                        <a:rPr lang="en-US" sz="1100"/>
                        <a:t>(</a:t>
                      </a:r>
                      <a:endParaRPr sz="1100"/>
                    </a:p>
                  </a:txBody>
                  <a:tcPr marT="0" marB="0" marR="91425" marL="91425">
                    <a:solidFill>
                      <a:srgbClr val="B6D7A8"/>
                    </a:solidFill>
                  </a:tcPr>
                </a:tc>
                <a:tc>
                  <a:txBody>
                    <a:bodyPr/>
                    <a:lstStyle/>
                    <a:p>
                      <a:pPr indent="0" lvl="0" marL="0" rtl="0" algn="l">
                        <a:spcBef>
                          <a:spcPts val="0"/>
                        </a:spcBef>
                        <a:spcAft>
                          <a:spcPts val="0"/>
                        </a:spcAft>
                        <a:buNone/>
                      </a:pPr>
                      <a:r>
                        <a:rPr lang="en-US" sz="1100"/>
                        <a:t>-/(</a:t>
                      </a:r>
                      <a:endParaRPr sz="1100"/>
                    </a:p>
                  </a:txBody>
                  <a:tcPr marT="0" marB="0" marR="91425" marL="91425">
                    <a:solidFill>
                      <a:srgbClr val="B6D7A8"/>
                    </a:solidFill>
                  </a:tcPr>
                </a:tc>
                <a:tc>
                  <a:txBody>
                    <a:bodyPr/>
                    <a:lstStyle/>
                    <a:p>
                      <a:pPr indent="0" lvl="0" marL="0" rtl="0" algn="l">
                        <a:spcBef>
                          <a:spcPts val="0"/>
                        </a:spcBef>
                        <a:spcAft>
                          <a:spcPts val="0"/>
                        </a:spcAft>
                        <a:buNone/>
                      </a:pPr>
                      <a:r>
                        <a:rPr lang="en-US" sz="1100"/>
                        <a:t>AB</a:t>
                      </a:r>
                      <a:endParaRPr sz="1100"/>
                    </a:p>
                  </a:txBody>
                  <a:tcPr marT="0" marB="0" marR="91425" marL="91425">
                    <a:solidFill>
                      <a:srgbClr val="B6D7A8"/>
                    </a:solidFill>
                  </a:tcPr>
                </a:tc>
              </a:tr>
              <a:tr h="212675">
                <a:tc>
                  <a:txBody>
                    <a:bodyPr/>
                    <a:lstStyle/>
                    <a:p>
                      <a:pPr indent="0" lvl="0" marL="0" rtl="0" algn="l">
                        <a:spcBef>
                          <a:spcPts val="0"/>
                        </a:spcBef>
                        <a:spcAft>
                          <a:spcPts val="0"/>
                        </a:spcAft>
                        <a:buNone/>
                      </a:pPr>
                      <a:r>
                        <a:rPr lang="en-US" sz="1100"/>
                        <a:t>C</a:t>
                      </a:r>
                      <a:endParaRPr sz="1100"/>
                    </a:p>
                  </a:txBody>
                  <a:tcPr marT="0" marB="0" marR="91425" marL="91425">
                    <a:solidFill>
                      <a:srgbClr val="B6D7A8"/>
                    </a:solidFill>
                  </a:tcPr>
                </a:tc>
                <a:tc>
                  <a:txBody>
                    <a:bodyPr/>
                    <a:lstStyle/>
                    <a:p>
                      <a:pPr indent="0" lvl="0" marL="0" rtl="0" algn="l">
                        <a:spcBef>
                          <a:spcPts val="0"/>
                        </a:spcBef>
                        <a:spcAft>
                          <a:spcPts val="0"/>
                        </a:spcAft>
                        <a:buNone/>
                      </a:pPr>
                      <a:r>
                        <a:rPr lang="en-US" sz="1100"/>
                        <a:t>-/(</a:t>
                      </a:r>
                      <a:endParaRPr sz="1100"/>
                    </a:p>
                  </a:txBody>
                  <a:tcPr marT="0" marB="0" marR="91425" marL="91425">
                    <a:solidFill>
                      <a:srgbClr val="B6D7A8"/>
                    </a:solidFill>
                  </a:tcPr>
                </a:tc>
                <a:tc>
                  <a:txBody>
                    <a:bodyPr/>
                    <a:lstStyle/>
                    <a:p>
                      <a:pPr indent="0" lvl="0" marL="0" rtl="0" algn="l">
                        <a:spcBef>
                          <a:spcPts val="0"/>
                        </a:spcBef>
                        <a:spcAft>
                          <a:spcPts val="0"/>
                        </a:spcAft>
                        <a:buNone/>
                      </a:pPr>
                      <a:r>
                        <a:rPr lang="en-US" sz="1100"/>
                        <a:t>ABC</a:t>
                      </a:r>
                      <a:endParaRPr sz="1100"/>
                    </a:p>
                  </a:txBody>
                  <a:tcPr marT="0" marB="0" marR="91425" marL="91425">
                    <a:solidFill>
                      <a:srgbClr val="B6D7A8"/>
                    </a:solidFill>
                  </a:tcPr>
                </a:tc>
              </a:tr>
              <a:tr h="212675">
                <a:tc>
                  <a:txBody>
                    <a:bodyPr/>
                    <a:lstStyle/>
                    <a:p>
                      <a:pPr indent="0" lvl="0" marL="0" rtl="0" algn="l">
                        <a:spcBef>
                          <a:spcPts val="0"/>
                        </a:spcBef>
                        <a:spcAft>
                          <a:spcPts val="0"/>
                        </a:spcAft>
                        <a:buNone/>
                      </a:pPr>
                      <a:r>
                        <a:rPr lang="en-US" sz="1100"/>
                        <a:t>*</a:t>
                      </a:r>
                      <a:endParaRPr sz="1100"/>
                    </a:p>
                  </a:txBody>
                  <a:tcPr marT="0" marB="0" marR="91425" marL="91425">
                    <a:solidFill>
                      <a:srgbClr val="B6D7A8"/>
                    </a:solidFill>
                  </a:tcPr>
                </a:tc>
                <a:tc>
                  <a:txBody>
                    <a:bodyPr/>
                    <a:lstStyle/>
                    <a:p>
                      <a:pPr indent="0" lvl="0" marL="0" rtl="0" algn="l">
                        <a:spcBef>
                          <a:spcPts val="0"/>
                        </a:spcBef>
                        <a:spcAft>
                          <a:spcPts val="0"/>
                        </a:spcAft>
                        <a:buNone/>
                      </a:pPr>
                      <a:r>
                        <a:rPr lang="en-US" sz="1100"/>
                        <a:t>-/(*</a:t>
                      </a:r>
                      <a:endParaRPr sz="1100"/>
                    </a:p>
                  </a:txBody>
                  <a:tcPr marT="0" marB="0" marR="91425" marL="91425">
                    <a:solidFill>
                      <a:srgbClr val="B6D7A8"/>
                    </a:solidFill>
                  </a:tcPr>
                </a:tc>
                <a:tc>
                  <a:txBody>
                    <a:bodyPr/>
                    <a:lstStyle/>
                    <a:p>
                      <a:pPr indent="0" lvl="0" marL="0" rtl="0" algn="l">
                        <a:spcBef>
                          <a:spcPts val="0"/>
                        </a:spcBef>
                        <a:spcAft>
                          <a:spcPts val="0"/>
                        </a:spcAft>
                        <a:buNone/>
                      </a:pPr>
                      <a:r>
                        <a:rPr lang="en-US" sz="1100"/>
                        <a:t>ABC</a:t>
                      </a:r>
                      <a:endParaRPr sz="1100"/>
                    </a:p>
                  </a:txBody>
                  <a:tcPr marT="0" marB="0" marR="91425" marL="91425">
                    <a:solidFill>
                      <a:srgbClr val="B6D7A8"/>
                    </a:solidFill>
                  </a:tcPr>
                </a:tc>
              </a:tr>
              <a:tr h="212675">
                <a:tc>
                  <a:txBody>
                    <a:bodyPr/>
                    <a:lstStyle/>
                    <a:p>
                      <a:pPr indent="0" lvl="0" marL="0" rtl="0" algn="l">
                        <a:spcBef>
                          <a:spcPts val="0"/>
                        </a:spcBef>
                        <a:spcAft>
                          <a:spcPts val="0"/>
                        </a:spcAft>
                        <a:buNone/>
                      </a:pPr>
                      <a:r>
                        <a:rPr lang="en-US" sz="1100"/>
                        <a:t>D</a:t>
                      </a:r>
                      <a:endParaRPr sz="1100"/>
                    </a:p>
                  </a:txBody>
                  <a:tcPr marT="0" marB="0" marR="91425" marL="91425">
                    <a:solidFill>
                      <a:srgbClr val="B6D7A8"/>
                    </a:solidFill>
                  </a:tcPr>
                </a:tc>
                <a:tc>
                  <a:txBody>
                    <a:bodyPr/>
                    <a:lstStyle/>
                    <a:p>
                      <a:pPr indent="0" lvl="0" marL="0" rtl="0" algn="l">
                        <a:spcBef>
                          <a:spcPts val="0"/>
                        </a:spcBef>
                        <a:spcAft>
                          <a:spcPts val="0"/>
                        </a:spcAft>
                        <a:buNone/>
                      </a:pPr>
                      <a:r>
                        <a:rPr lang="en-US" sz="1100"/>
                        <a:t>-/(*</a:t>
                      </a:r>
                      <a:endParaRPr sz="1100"/>
                    </a:p>
                  </a:txBody>
                  <a:tcPr marT="0" marB="0" marR="91425" marL="91425">
                    <a:solidFill>
                      <a:srgbClr val="B6D7A8"/>
                    </a:solidFill>
                  </a:tcPr>
                </a:tc>
                <a:tc>
                  <a:txBody>
                    <a:bodyPr/>
                    <a:lstStyle/>
                    <a:p>
                      <a:pPr indent="0" lvl="0" marL="0" rtl="0" algn="l">
                        <a:spcBef>
                          <a:spcPts val="0"/>
                        </a:spcBef>
                        <a:spcAft>
                          <a:spcPts val="0"/>
                        </a:spcAft>
                        <a:buNone/>
                      </a:pPr>
                      <a:r>
                        <a:rPr lang="en-US" sz="1100"/>
                        <a:t>ABCD</a:t>
                      </a:r>
                      <a:endParaRPr sz="1100"/>
                    </a:p>
                  </a:txBody>
                  <a:tcPr marT="0" marB="0" marR="91425" marL="91425">
                    <a:solidFill>
                      <a:srgbClr val="B6D7A8"/>
                    </a:solidFill>
                  </a:tcPr>
                </a:tc>
              </a:tr>
              <a:tr h="212675">
                <a:tc>
                  <a:txBody>
                    <a:bodyPr/>
                    <a:lstStyle/>
                    <a:p>
                      <a:pPr indent="0" lvl="0" marL="0" rtl="0" algn="l">
                        <a:spcBef>
                          <a:spcPts val="0"/>
                        </a:spcBef>
                        <a:spcAft>
                          <a:spcPts val="0"/>
                        </a:spcAft>
                        <a:buNone/>
                      </a:pPr>
                      <a:r>
                        <a:rPr lang="en-US" sz="1100"/>
                        <a:t>^</a:t>
                      </a:r>
                      <a:endParaRPr sz="1100"/>
                    </a:p>
                  </a:txBody>
                  <a:tcPr marT="0" marB="0" marR="91425" marL="91425">
                    <a:solidFill>
                      <a:srgbClr val="B6D7A8"/>
                    </a:solidFill>
                  </a:tcPr>
                </a:tc>
                <a:tc>
                  <a:txBody>
                    <a:bodyPr/>
                    <a:lstStyle/>
                    <a:p>
                      <a:pPr indent="0" lvl="0" marL="0" rtl="0" algn="l">
                        <a:spcBef>
                          <a:spcPts val="0"/>
                        </a:spcBef>
                        <a:spcAft>
                          <a:spcPts val="0"/>
                        </a:spcAft>
                        <a:buNone/>
                      </a:pPr>
                      <a:r>
                        <a:rPr lang="en-US" sz="1100"/>
                        <a:t>-/(^</a:t>
                      </a:r>
                      <a:endParaRPr sz="1100"/>
                    </a:p>
                  </a:txBody>
                  <a:tcPr marT="0" marB="0" marR="91425" marL="91425">
                    <a:solidFill>
                      <a:srgbClr val="B6D7A8"/>
                    </a:solidFill>
                  </a:tcPr>
                </a:tc>
                <a:tc>
                  <a:txBody>
                    <a:bodyPr/>
                    <a:lstStyle/>
                    <a:p>
                      <a:pPr indent="0" lvl="0" marL="0" rtl="0" algn="l">
                        <a:spcBef>
                          <a:spcPts val="0"/>
                        </a:spcBef>
                        <a:spcAft>
                          <a:spcPts val="0"/>
                        </a:spcAft>
                        <a:buNone/>
                      </a:pPr>
                      <a:r>
                        <a:rPr lang="en-US" sz="1100"/>
                        <a:t>ABCD*</a:t>
                      </a:r>
                      <a:endParaRPr sz="1100"/>
                    </a:p>
                  </a:txBody>
                  <a:tcPr marT="0" marB="0" marR="91425" marL="91425">
                    <a:solidFill>
                      <a:srgbClr val="B6D7A8"/>
                    </a:solidFill>
                  </a:tcPr>
                </a:tc>
              </a:tr>
              <a:tr h="335275">
                <a:tc>
                  <a:txBody>
                    <a:bodyPr/>
                    <a:lstStyle/>
                    <a:p>
                      <a:pPr indent="0" lvl="0" marL="0" rtl="0" algn="l">
                        <a:spcBef>
                          <a:spcPts val="0"/>
                        </a:spcBef>
                        <a:spcAft>
                          <a:spcPts val="0"/>
                        </a:spcAft>
                        <a:buNone/>
                      </a:pPr>
                      <a:r>
                        <a:rPr lang="en-US" sz="1100"/>
                        <a:t>E</a:t>
                      </a:r>
                      <a:endParaRPr sz="1100"/>
                    </a:p>
                  </a:txBody>
                  <a:tcPr marT="0" marB="0" marR="91425" marL="91425">
                    <a:solidFill>
                      <a:srgbClr val="B6D7A8"/>
                    </a:solidFill>
                  </a:tcPr>
                </a:tc>
                <a:tc>
                  <a:txBody>
                    <a:bodyPr/>
                    <a:lstStyle/>
                    <a:p>
                      <a:pPr indent="0" lvl="0" marL="0" rtl="0" algn="l">
                        <a:spcBef>
                          <a:spcPts val="0"/>
                        </a:spcBef>
                        <a:spcAft>
                          <a:spcPts val="0"/>
                        </a:spcAft>
                        <a:buNone/>
                      </a:pPr>
                      <a:r>
                        <a:rPr lang="en-US" sz="1100"/>
                        <a:t>-/(^</a:t>
                      </a:r>
                      <a:endParaRPr sz="1100"/>
                    </a:p>
                  </a:txBody>
                  <a:tcPr marT="0" marB="0" marR="91425" marL="91425">
                    <a:solidFill>
                      <a:srgbClr val="B6D7A8"/>
                    </a:solidFill>
                  </a:tcPr>
                </a:tc>
                <a:tc>
                  <a:txBody>
                    <a:bodyPr/>
                    <a:lstStyle/>
                    <a:p>
                      <a:pPr indent="0" lvl="0" marL="0" rtl="0" algn="l">
                        <a:spcBef>
                          <a:spcPts val="0"/>
                        </a:spcBef>
                        <a:spcAft>
                          <a:spcPts val="0"/>
                        </a:spcAft>
                        <a:buNone/>
                      </a:pPr>
                      <a:r>
                        <a:rPr lang="en-US" sz="1100"/>
                        <a:t>ABCD*E</a:t>
                      </a:r>
                      <a:endParaRPr sz="1100"/>
                    </a:p>
                    <a:p>
                      <a:pPr indent="0" lvl="0" marL="0" rtl="0" algn="l">
                        <a:spcBef>
                          <a:spcPts val="0"/>
                        </a:spcBef>
                        <a:spcAft>
                          <a:spcPts val="0"/>
                        </a:spcAft>
                        <a:buNone/>
                      </a:pPr>
                      <a:r>
                        <a:t/>
                      </a:r>
                      <a:endParaRPr sz="1100"/>
                    </a:p>
                  </a:txBody>
                  <a:tcPr marT="0" marB="0" marR="91425" marL="91425">
                    <a:solidFill>
                      <a:srgbClr val="B6D7A8"/>
                    </a:solidFill>
                  </a:tcPr>
                </a:tc>
              </a:tr>
              <a:tr h="212675">
                <a:tc>
                  <a:txBody>
                    <a:bodyPr/>
                    <a:lstStyle/>
                    <a:p>
                      <a:pPr indent="0" lvl="0" marL="0" rtl="0" algn="l">
                        <a:spcBef>
                          <a:spcPts val="0"/>
                        </a:spcBef>
                        <a:spcAft>
                          <a:spcPts val="0"/>
                        </a:spcAft>
                        <a:buNone/>
                      </a:pPr>
                      <a:r>
                        <a:rPr lang="en-US" sz="1100"/>
                        <a:t>)</a:t>
                      </a:r>
                      <a:endParaRPr sz="1100"/>
                    </a:p>
                  </a:txBody>
                  <a:tcPr marT="0" marB="0" marR="91425" marL="91425">
                    <a:solidFill>
                      <a:srgbClr val="B6D7A8"/>
                    </a:solidFill>
                  </a:tcPr>
                </a:tc>
                <a:tc>
                  <a:txBody>
                    <a:bodyPr/>
                    <a:lstStyle/>
                    <a:p>
                      <a:pPr indent="0" lvl="0" marL="0" rtl="0" algn="l">
                        <a:spcBef>
                          <a:spcPts val="0"/>
                        </a:spcBef>
                        <a:spcAft>
                          <a:spcPts val="0"/>
                        </a:spcAft>
                        <a:buNone/>
                      </a:pPr>
                      <a:r>
                        <a:rPr lang="en-US" sz="1100"/>
                        <a:t>-/</a:t>
                      </a:r>
                      <a:endParaRPr sz="1100"/>
                    </a:p>
                  </a:txBody>
                  <a:tcPr marT="0" marB="0" marR="91425" marL="91425">
                    <a:solidFill>
                      <a:srgbClr val="B6D7A8"/>
                    </a:solidFill>
                  </a:tcPr>
                </a:tc>
                <a:tc>
                  <a:txBody>
                    <a:bodyPr/>
                    <a:lstStyle/>
                    <a:p>
                      <a:pPr indent="0" lvl="0" marL="0" rtl="0" algn="l">
                        <a:spcBef>
                          <a:spcPts val="0"/>
                        </a:spcBef>
                        <a:spcAft>
                          <a:spcPts val="0"/>
                        </a:spcAft>
                        <a:buNone/>
                      </a:pPr>
                      <a:r>
                        <a:rPr lang="en-US" sz="1100"/>
                        <a:t>ABCD*E^/-</a:t>
                      </a:r>
                      <a:endParaRPr sz="1100"/>
                    </a:p>
                  </a:txBody>
                  <a:tcPr marT="0" marB="0" marR="91425" marL="91425">
                    <a:solidFill>
                      <a:srgbClr val="B6D7A8"/>
                    </a:solidFill>
                  </a:tcPr>
                </a:tc>
              </a:tr>
            </a:tbl>
          </a:graphicData>
        </a:graphic>
      </p:graphicFrame>
      <p:pic>
        <p:nvPicPr>
          <p:cNvPr id="393" name="Google Shape;393;g289120f60f8_0_623"/>
          <p:cNvPicPr preferRelativeResize="0"/>
          <p:nvPr/>
        </p:nvPicPr>
        <p:blipFill>
          <a:blip r:embed="rId3">
            <a:alphaModFix/>
          </a:blip>
          <a:stretch>
            <a:fillRect/>
          </a:stretch>
        </p:blipFill>
        <p:spPr>
          <a:xfrm>
            <a:off x="173725" y="3219150"/>
            <a:ext cx="3022175" cy="719175"/>
          </a:xfrm>
          <a:prstGeom prst="rect">
            <a:avLst/>
          </a:prstGeom>
          <a:noFill/>
          <a:ln>
            <a:noFill/>
          </a:ln>
        </p:spPr>
      </p:pic>
      <p:sp>
        <p:nvSpPr>
          <p:cNvPr id="394" name="Google Shape;394;g289120f60f8_0_623"/>
          <p:cNvSpPr txBox="1"/>
          <p:nvPr/>
        </p:nvSpPr>
        <p:spPr>
          <a:xfrm>
            <a:off x="3256550" y="-52150"/>
            <a:ext cx="5807100" cy="520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entury Gothic"/>
                <a:ea typeface="Century Gothic"/>
                <a:cs typeface="Century Gothic"/>
                <a:sym typeface="Century Gothic"/>
              </a:rPr>
              <a:t>Algorithm:</a:t>
            </a:r>
            <a:endParaRPr>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Public class InfixToPostFix{</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Stack operator = new stack();</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a:t>
            </a:r>
            <a:r>
              <a:rPr b="1" lang="en-US" sz="1200">
                <a:latin typeface="Century Gothic"/>
                <a:ea typeface="Century Gothic"/>
                <a:cs typeface="Century Gothic"/>
                <a:sym typeface="Century Gothic"/>
              </a:rPr>
              <a:t>main</a:t>
            </a:r>
            <a:r>
              <a:rPr lang="en-US" sz="1200">
                <a:latin typeface="Century Gothic"/>
                <a:ea typeface="Century Gothic"/>
                <a:cs typeface="Century Gothic"/>
                <a:sym typeface="Century Gothic"/>
              </a:rPr>
              <a:t>(){</a:t>
            </a:r>
            <a:endParaRPr sz="1200">
              <a:latin typeface="Century Gothic"/>
              <a:ea typeface="Century Gothic"/>
              <a:cs typeface="Century Gothic"/>
              <a:sym typeface="Century Gothic"/>
            </a:endParaRPr>
          </a:p>
          <a:p>
            <a:pPr indent="457200" lvl="0" marL="0" rtl="0" algn="l">
              <a:spcBef>
                <a:spcPts val="0"/>
              </a:spcBef>
              <a:spcAft>
                <a:spcPts val="0"/>
              </a:spcAft>
              <a:buNone/>
            </a:pPr>
            <a:r>
              <a:rPr lang="en-US" sz="1200">
                <a:latin typeface="Century Gothic"/>
                <a:ea typeface="Century Gothic"/>
                <a:cs typeface="Century Gothic"/>
                <a:sym typeface="Century Gothic"/>
              </a:rPr>
              <a:t> String infix;</a:t>
            </a:r>
            <a:endParaRPr sz="1200">
              <a:latin typeface="Century Gothic"/>
              <a:ea typeface="Century Gothic"/>
              <a:cs typeface="Century Gothic"/>
              <a:sym typeface="Century Gothic"/>
            </a:endParaRPr>
          </a:p>
          <a:p>
            <a:pPr indent="457200" lvl="0" marL="0" rtl="0" algn="l">
              <a:spcBef>
                <a:spcPts val="0"/>
              </a:spcBef>
              <a:spcAft>
                <a:spcPts val="0"/>
              </a:spcAft>
              <a:buNone/>
            </a:pPr>
            <a:r>
              <a:rPr lang="en-US" sz="1200">
                <a:latin typeface="Century Gothic"/>
                <a:ea typeface="Century Gothic"/>
                <a:cs typeface="Century Gothic"/>
                <a:sym typeface="Century Gothic"/>
              </a:rPr>
              <a:t>BufferedReader keyboard = new BufferReader();</a:t>
            </a:r>
            <a:endParaRPr sz="1200">
              <a:latin typeface="Century Gothic"/>
              <a:ea typeface="Century Gothic"/>
              <a:cs typeface="Century Gothic"/>
              <a:sym typeface="Century Gothic"/>
            </a:endParaRPr>
          </a:p>
          <a:p>
            <a:pPr indent="457200" lvl="0" marL="0" rtl="0" algn="l">
              <a:spcBef>
                <a:spcPts val="0"/>
              </a:spcBef>
              <a:spcAft>
                <a:spcPts val="0"/>
              </a:spcAft>
              <a:buNone/>
            </a:pPr>
            <a:r>
              <a:rPr lang="en-US" sz="1200">
                <a:latin typeface="Century Gothic"/>
                <a:ea typeface="Century Gothic"/>
                <a:cs typeface="Century Gothic"/>
                <a:sym typeface="Century Gothic"/>
              </a:rPr>
              <a:t>Infix = keyboard.readLine();</a:t>
            </a:r>
            <a:endParaRPr sz="1200">
              <a:latin typeface="Century Gothic"/>
              <a:ea typeface="Century Gothic"/>
              <a:cs typeface="Century Gothic"/>
              <a:sym typeface="Century Gothic"/>
            </a:endParaRPr>
          </a:p>
          <a:p>
            <a:pPr indent="457200" lvl="0" marL="0" rtl="0" algn="l">
              <a:spcBef>
                <a:spcPts val="0"/>
              </a:spcBef>
              <a:spcAft>
                <a:spcPts val="0"/>
              </a:spcAft>
              <a:buNone/>
            </a:pPr>
            <a:r>
              <a:rPr lang="en-US" sz="1200">
                <a:latin typeface="Century Gothic"/>
                <a:ea typeface="Century Gothic"/>
                <a:cs typeface="Century Gothic"/>
                <a:sym typeface="Century Gothic"/>
              </a:rPr>
              <a:t>SOP(</a:t>
            </a:r>
            <a:r>
              <a:rPr b="1" lang="en-US" sz="1200">
                <a:latin typeface="Century Gothic"/>
                <a:ea typeface="Century Gothic"/>
                <a:cs typeface="Century Gothic"/>
                <a:sym typeface="Century Gothic"/>
              </a:rPr>
              <a:t>toPostFix</a:t>
            </a:r>
            <a:r>
              <a:rPr lang="en-US" sz="1200">
                <a:latin typeface="Century Gothic"/>
                <a:ea typeface="Century Gothic"/>
                <a:cs typeface="Century Gothic"/>
                <a:sym typeface="Century Gothic"/>
              </a:rPr>
              <a:t>(infix));} //main end</a:t>
            </a:r>
            <a:endParaRPr sz="1200">
              <a:latin typeface="Century Gothic"/>
              <a:ea typeface="Century Gothic"/>
              <a:cs typeface="Century Gothic"/>
              <a:sym typeface="Century Gothic"/>
            </a:endParaRPr>
          </a:p>
          <a:p>
            <a:pPr indent="0" lvl="0" marL="0" rtl="0" algn="l">
              <a:spcBef>
                <a:spcPts val="0"/>
              </a:spcBef>
              <a:spcAft>
                <a:spcPts val="0"/>
              </a:spcAft>
              <a:buNone/>
            </a:pPr>
            <a:r>
              <a:rPr b="1" lang="en-US" sz="1200">
                <a:latin typeface="Century Gothic"/>
                <a:ea typeface="Century Gothic"/>
                <a:cs typeface="Century Gothic"/>
                <a:sym typeface="Century Gothic"/>
              </a:rPr>
              <a:t>toPostFix</a:t>
            </a:r>
            <a:r>
              <a:rPr lang="en-US" sz="1200">
                <a:latin typeface="Century Gothic"/>
                <a:ea typeface="Century Gothic"/>
                <a:cs typeface="Century Gothic"/>
                <a:sym typeface="Century Gothic"/>
              </a:rPr>
              <a:t>(infix){</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Char symbol; , String Postfix= “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for(i =0;  i&lt;infix.length(); i++){</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Symbol = infix.charAt(i);</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if(Character.isLetter(symbol)){Postfix += symbol;}</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elseif(symbol  == ‘(‘) {operator.Push(symbol);}</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a:t>
            </a:r>
            <a:r>
              <a:rPr lang="en-US" sz="1200">
                <a:solidFill>
                  <a:schemeClr val="dk1"/>
                </a:solidFill>
                <a:latin typeface="Century Gothic"/>
                <a:ea typeface="Century Gothic"/>
                <a:cs typeface="Century Gothic"/>
                <a:sym typeface="Century Gothic"/>
              </a:rPr>
              <a:t>elseif(symbol  == ‘)‘) {</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US" sz="1200">
                <a:solidFill>
                  <a:schemeClr val="dk1"/>
                </a:solidFill>
                <a:latin typeface="Century Gothic"/>
                <a:ea typeface="Century Gothic"/>
                <a:cs typeface="Century Gothic"/>
                <a:sym typeface="Century Gothic"/>
              </a:rPr>
              <a:t>	while (operators.peek() != '('){  postfix +=operators.pop();  }  </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US" sz="1200">
                <a:solidFill>
                  <a:schemeClr val="dk1"/>
                </a:solidFill>
                <a:latin typeface="Century Gothic"/>
                <a:ea typeface="Century Gothic"/>
                <a:cs typeface="Century Gothic"/>
                <a:sym typeface="Century Gothic"/>
              </a:rPr>
              <a:t>	operators.pop(); }</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US" sz="1200">
                <a:solidFill>
                  <a:schemeClr val="dk1"/>
                </a:solidFill>
                <a:latin typeface="Century Gothic"/>
                <a:ea typeface="Century Gothic"/>
                <a:cs typeface="Century Gothic"/>
                <a:sym typeface="Century Gothic"/>
              </a:rPr>
              <a:t>	else{  while (!operators.isEmpty() &amp;&amp; !(operators.peek()=='(') &amp;&amp; prec(symbol) &lt;= prec(operators.peek()))  </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US" sz="1200">
                <a:solidFill>
                  <a:schemeClr val="dk1"/>
                </a:solidFill>
                <a:latin typeface="Century Gothic"/>
                <a:ea typeface="Century Gothic"/>
                <a:cs typeface="Century Gothic"/>
                <a:sym typeface="Century Gothic"/>
              </a:rPr>
              <a:t>		postfix +=operators.pop();  ,operators.push(symbol); </a:t>
            </a:r>
            <a:endParaRPr sz="1200">
              <a:solidFill>
                <a:schemeClr val="dk1"/>
              </a:solidFill>
              <a:latin typeface="Century Gothic"/>
              <a:ea typeface="Century Gothic"/>
              <a:cs typeface="Century Gothic"/>
              <a:sym typeface="Century Gothic"/>
            </a:endParaRPr>
          </a:p>
          <a:p>
            <a:pPr indent="457200" lvl="0" marL="0" rtl="0" algn="l">
              <a:spcBef>
                <a:spcPts val="0"/>
              </a:spcBef>
              <a:spcAft>
                <a:spcPts val="0"/>
              </a:spcAft>
              <a:buNone/>
            </a:pPr>
            <a:r>
              <a:rPr lang="en-US" sz="1200">
                <a:solidFill>
                  <a:schemeClr val="dk1"/>
                </a:solidFill>
                <a:latin typeface="Century Gothic"/>
                <a:ea typeface="Century Gothic"/>
                <a:cs typeface="Century Gothic"/>
                <a:sym typeface="Century Gothic"/>
              </a:rPr>
              <a:t>} // else end  }// For loop end</a:t>
            </a:r>
            <a:endParaRPr sz="1200">
              <a:solidFill>
                <a:schemeClr val="dk1"/>
              </a:solidFill>
              <a:latin typeface="Century Gothic"/>
              <a:ea typeface="Century Gothic"/>
              <a:cs typeface="Century Gothic"/>
              <a:sym typeface="Century Gothic"/>
            </a:endParaRPr>
          </a:p>
          <a:p>
            <a:pPr indent="457200" lvl="0" marL="0" rtl="0" algn="l">
              <a:spcBef>
                <a:spcPts val="0"/>
              </a:spcBef>
              <a:spcAft>
                <a:spcPts val="0"/>
              </a:spcAft>
              <a:buNone/>
            </a:pPr>
            <a:r>
              <a:rPr lang="en-US" sz="1200">
                <a:solidFill>
                  <a:schemeClr val="dk1"/>
                </a:solidFill>
                <a:latin typeface="Century Gothic"/>
                <a:ea typeface="Century Gothic"/>
                <a:cs typeface="Century Gothic"/>
                <a:sym typeface="Century Gothic"/>
              </a:rPr>
              <a:t>while (!operators.isEmpty())  </a:t>
            </a:r>
            <a:endParaRPr sz="1200">
              <a:solidFill>
                <a:schemeClr val="dk1"/>
              </a:solidFill>
              <a:latin typeface="Century Gothic"/>
              <a:ea typeface="Century Gothic"/>
              <a:cs typeface="Century Gothic"/>
              <a:sym typeface="Century Gothic"/>
            </a:endParaRPr>
          </a:p>
          <a:p>
            <a:pPr indent="457200" lvl="0" marL="0" rtl="0" algn="l">
              <a:spcBef>
                <a:spcPts val="0"/>
              </a:spcBef>
              <a:spcAft>
                <a:spcPts val="0"/>
              </a:spcAft>
              <a:buNone/>
            </a:pPr>
            <a:r>
              <a:rPr lang="en-US" sz="1200">
                <a:solidFill>
                  <a:schemeClr val="dk1"/>
                </a:solidFill>
                <a:latin typeface="Century Gothic"/>
                <a:ea typeface="Century Gothic"/>
                <a:cs typeface="Century Gothic"/>
                <a:sym typeface="Century Gothic"/>
              </a:rPr>
              <a:t>	postfix = postfix + operators.pop();  </a:t>
            </a:r>
            <a:endParaRPr sz="1200">
              <a:solidFill>
                <a:schemeClr val="dk1"/>
              </a:solidFill>
              <a:latin typeface="Century Gothic"/>
              <a:ea typeface="Century Gothic"/>
              <a:cs typeface="Century Gothic"/>
              <a:sym typeface="Century Gothic"/>
            </a:endParaRPr>
          </a:p>
          <a:p>
            <a:pPr indent="457200" lvl="0" marL="0" rtl="0" algn="l">
              <a:spcBef>
                <a:spcPts val="0"/>
              </a:spcBef>
              <a:spcAft>
                <a:spcPts val="0"/>
              </a:spcAft>
              <a:buNone/>
            </a:pPr>
            <a:r>
              <a:rPr lang="en-US" sz="1200">
                <a:solidFill>
                  <a:schemeClr val="dk1"/>
                </a:solidFill>
                <a:latin typeface="Century Gothic"/>
                <a:ea typeface="Century Gothic"/>
                <a:cs typeface="Century Gothic"/>
                <a:sym typeface="Century Gothic"/>
              </a:rPr>
              <a:t>	return postfix;  </a:t>
            </a:r>
            <a:r>
              <a:rPr lang="en-US" sz="1200">
                <a:latin typeface="Century Gothic"/>
                <a:ea typeface="Century Gothic"/>
                <a:cs typeface="Century Gothic"/>
                <a:sym typeface="Century Gothic"/>
              </a:rPr>
              <a:t>}// function end</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static int </a:t>
            </a:r>
            <a:r>
              <a:rPr b="1" lang="en-US" sz="1200">
                <a:latin typeface="Century Gothic"/>
                <a:ea typeface="Century Gothic"/>
                <a:cs typeface="Century Gothic"/>
                <a:sym typeface="Century Gothic"/>
              </a:rPr>
              <a:t>prec</a:t>
            </a:r>
            <a:r>
              <a:rPr lang="en-US" sz="1200">
                <a:latin typeface="Century Gothic"/>
                <a:ea typeface="Century Gothic"/>
                <a:cs typeface="Century Gothic"/>
                <a:sym typeface="Century Gothic"/>
              </a:rPr>
              <a:t>(char x)  {  if (x == '+' || x == '-')  return 1;  </a:t>
            </a:r>
            <a:endParaRPr sz="1200">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latin typeface="Century Gothic"/>
                <a:ea typeface="Century Gothic"/>
                <a:cs typeface="Century Gothic"/>
                <a:sym typeface="Century Gothic"/>
              </a:rPr>
              <a:t>	if (x == '*' || x == '/' || x == '%')  return 2;  return 0;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class end</a:t>
            </a:r>
            <a:endParaRPr sz="1200">
              <a:latin typeface="Century Gothic"/>
              <a:ea typeface="Century Gothic"/>
              <a:cs typeface="Century Gothic"/>
              <a:sym typeface="Century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289120f60f8_0_629"/>
          <p:cNvSpPr txBox="1"/>
          <p:nvPr>
            <p:ph type="title"/>
          </p:nvPr>
        </p:nvSpPr>
        <p:spPr>
          <a:xfrm>
            <a:off x="1646538" y="537519"/>
            <a:ext cx="5829300" cy="8574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262626"/>
              </a:buClr>
              <a:buSzPts val="3300"/>
              <a:buFont typeface="Garamond"/>
              <a:buNone/>
            </a:pPr>
            <a:r>
              <a:rPr lang="en-US"/>
              <a:t>What is a queue?</a:t>
            </a:r>
            <a:endParaRPr/>
          </a:p>
        </p:txBody>
      </p:sp>
      <p:sp>
        <p:nvSpPr>
          <p:cNvPr id="400" name="Google Shape;400;g289120f60f8_0_629"/>
          <p:cNvSpPr txBox="1"/>
          <p:nvPr>
            <p:ph idx="1" type="body"/>
          </p:nvPr>
        </p:nvSpPr>
        <p:spPr>
          <a:xfrm>
            <a:off x="1084304" y="1884406"/>
            <a:ext cx="7015500" cy="3086100"/>
          </a:xfrm>
          <a:prstGeom prst="rect">
            <a:avLst/>
          </a:prstGeom>
          <a:noFill/>
          <a:ln>
            <a:noFill/>
          </a:ln>
        </p:spPr>
        <p:txBody>
          <a:bodyPr anchorCtr="0" anchor="t" bIns="34275" lIns="68575" spcFirstLastPara="1" rIns="68575" wrap="square" tIns="34275">
            <a:normAutofit/>
          </a:bodyPr>
          <a:lstStyle/>
          <a:p>
            <a:pPr indent="-317500" lvl="0" marL="457200" rtl="0" algn="l">
              <a:spcBef>
                <a:spcPts val="0"/>
              </a:spcBef>
              <a:spcAft>
                <a:spcPts val="0"/>
              </a:spcAft>
              <a:buSzPts val="1400"/>
              <a:buChar char="❖"/>
            </a:pPr>
            <a:r>
              <a:rPr lang="en-US"/>
              <a:t>It is an ordered group of homogeneous items of elements.</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rPr lang="en-US"/>
              <a:t>Queues have two ends: </a:t>
            </a:r>
            <a:endParaRPr/>
          </a:p>
          <a:p>
            <a:pPr indent="-342900" lvl="1" marL="914400" rtl="0" algn="l">
              <a:spcBef>
                <a:spcPts val="0"/>
              </a:spcBef>
              <a:spcAft>
                <a:spcPts val="0"/>
              </a:spcAft>
              <a:buSzPts val="1800"/>
              <a:buChar char="➢"/>
            </a:pPr>
            <a:r>
              <a:rPr lang="en-US" sz="1800"/>
              <a:t>Elements are added at one end. </a:t>
            </a:r>
            <a:endParaRPr sz="1800"/>
          </a:p>
          <a:p>
            <a:pPr indent="-342900" lvl="1" marL="914400" rtl="0" algn="l">
              <a:spcBef>
                <a:spcPts val="0"/>
              </a:spcBef>
              <a:spcAft>
                <a:spcPts val="0"/>
              </a:spcAft>
              <a:buSzPts val="1800"/>
              <a:buChar char="➢"/>
            </a:pPr>
            <a:r>
              <a:rPr lang="en-US" sz="1800"/>
              <a:t>Elements are removed from the other end.</a:t>
            </a:r>
            <a:endParaRPr/>
          </a:p>
          <a:p>
            <a:pPr indent="-317500" lvl="0" marL="457200" rtl="0" algn="l">
              <a:spcBef>
                <a:spcPts val="0"/>
              </a:spcBef>
              <a:spcAft>
                <a:spcPts val="0"/>
              </a:spcAft>
              <a:buSzPts val="1400"/>
              <a:buChar char="❖"/>
            </a:pPr>
            <a:r>
              <a:rPr lang="en-US"/>
              <a:t>The element added first is also removed first (</a:t>
            </a:r>
            <a:r>
              <a:rPr b="1" lang="en-US"/>
              <a:t>FIFO</a:t>
            </a:r>
            <a:r>
              <a:rPr lang="en-US"/>
              <a:t>: First In, First Out). </a:t>
            </a:r>
            <a:endParaRPr/>
          </a:p>
        </p:txBody>
      </p:sp>
      <p:pic>
        <p:nvPicPr>
          <p:cNvPr descr="A:\Fig4-7.jpg" id="401" name="Google Shape;401;g289120f60f8_0_629"/>
          <p:cNvPicPr preferRelativeResize="0"/>
          <p:nvPr/>
        </p:nvPicPr>
        <p:blipFill rotWithShape="1">
          <a:blip r:embed="rId3">
            <a:alphaModFix/>
          </a:blip>
          <a:srcRect b="0" l="0" r="0" t="0"/>
          <a:stretch/>
        </p:blipFill>
        <p:spPr>
          <a:xfrm>
            <a:off x="6845554" y="537529"/>
            <a:ext cx="2126907" cy="1566220"/>
          </a:xfrm>
          <a:prstGeom prst="rect">
            <a:avLst/>
          </a:prstGeom>
          <a:noFill/>
          <a:ln>
            <a:noFill/>
          </a:ln>
        </p:spPr>
      </p:pic>
      <p:pic>
        <p:nvPicPr>
          <p:cNvPr descr="queue" id="402" name="Google Shape;402;g289120f60f8_0_629"/>
          <p:cNvPicPr preferRelativeResize="0"/>
          <p:nvPr/>
        </p:nvPicPr>
        <p:blipFill rotWithShape="1">
          <a:blip r:embed="rId4">
            <a:alphaModFix/>
          </a:blip>
          <a:srcRect b="0" l="0" r="0" t="0"/>
          <a:stretch/>
        </p:blipFill>
        <p:spPr>
          <a:xfrm>
            <a:off x="2715114" y="3441064"/>
            <a:ext cx="3900058" cy="152943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289120f60f8_0_636"/>
          <p:cNvSpPr txBox="1"/>
          <p:nvPr>
            <p:ph type="title"/>
          </p:nvPr>
        </p:nvSpPr>
        <p:spPr>
          <a:xfrm>
            <a:off x="1577907" y="273423"/>
            <a:ext cx="5829300" cy="6858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262626"/>
              </a:buClr>
              <a:buSzPts val="3300"/>
              <a:buFont typeface="Garamond"/>
              <a:buNone/>
            </a:pPr>
            <a:r>
              <a:rPr lang="en-US"/>
              <a:t>Queue Specification </a:t>
            </a:r>
            <a:endParaRPr/>
          </a:p>
        </p:txBody>
      </p:sp>
      <p:sp>
        <p:nvSpPr>
          <p:cNvPr id="408" name="Google Shape;408;g289120f60f8_0_636"/>
          <p:cNvSpPr txBox="1"/>
          <p:nvPr>
            <p:ph idx="1" type="body"/>
          </p:nvPr>
        </p:nvSpPr>
        <p:spPr>
          <a:xfrm>
            <a:off x="1269384" y="1013068"/>
            <a:ext cx="7457400" cy="2114700"/>
          </a:xfrm>
          <a:prstGeom prst="rect">
            <a:avLst/>
          </a:prstGeom>
          <a:noFill/>
          <a:ln>
            <a:noFill/>
          </a:ln>
        </p:spPr>
        <p:txBody>
          <a:bodyPr anchorCtr="0" anchor="t" bIns="34275" lIns="68575" spcFirstLastPara="1" rIns="68575" wrap="square" tIns="34275">
            <a:normAutofit/>
          </a:bodyPr>
          <a:lstStyle/>
          <a:p>
            <a:pPr indent="-139700" lvl="0" marL="91440" rtl="0" algn="l">
              <a:lnSpc>
                <a:spcPct val="90000"/>
              </a:lnSpc>
              <a:spcBef>
                <a:spcPts val="0"/>
              </a:spcBef>
              <a:spcAft>
                <a:spcPts val="0"/>
              </a:spcAft>
              <a:buClr>
                <a:srgbClr val="1CADE4"/>
              </a:buClr>
              <a:buSzPts val="2200"/>
              <a:buFont typeface="Twentieth Century"/>
              <a:buChar char=" "/>
            </a:pPr>
            <a:r>
              <a:rPr lang="en-US" sz="2200">
                <a:solidFill>
                  <a:srgbClr val="333333"/>
                </a:solidFill>
                <a:latin typeface="Twentieth Century"/>
                <a:ea typeface="Twentieth Century"/>
                <a:cs typeface="Twentieth Century"/>
                <a:sym typeface="Twentieth Century"/>
              </a:rPr>
              <a:t>Similar to a queue of day to day life, in Computer Science also, a new element </a:t>
            </a:r>
            <a:r>
              <a:rPr b="1" lang="en-US" sz="2200">
                <a:solidFill>
                  <a:srgbClr val="333333"/>
                </a:solidFill>
                <a:latin typeface="Twentieth Century"/>
                <a:ea typeface="Twentieth Century"/>
                <a:cs typeface="Twentieth Century"/>
                <a:sym typeface="Twentieth Century"/>
              </a:rPr>
              <a:t>enters </a:t>
            </a:r>
            <a:r>
              <a:rPr lang="en-US" sz="2200">
                <a:solidFill>
                  <a:srgbClr val="333333"/>
                </a:solidFill>
                <a:latin typeface="Twentieth Century"/>
                <a:ea typeface="Twentieth Century"/>
                <a:cs typeface="Twentieth Century"/>
                <a:sym typeface="Twentieth Century"/>
              </a:rPr>
              <a:t>a queue at the last (tail of the queue) and </a:t>
            </a:r>
            <a:r>
              <a:rPr b="1" lang="en-US" sz="2200">
                <a:solidFill>
                  <a:srgbClr val="333333"/>
                </a:solidFill>
                <a:latin typeface="Twentieth Century"/>
                <a:ea typeface="Twentieth Century"/>
                <a:cs typeface="Twentieth Century"/>
                <a:sym typeface="Twentieth Century"/>
              </a:rPr>
              <a:t>removal </a:t>
            </a:r>
            <a:r>
              <a:rPr lang="en-US" sz="2200">
                <a:solidFill>
                  <a:srgbClr val="333333"/>
                </a:solidFill>
                <a:latin typeface="Twentieth Century"/>
                <a:ea typeface="Twentieth Century"/>
                <a:cs typeface="Twentieth Century"/>
                <a:sym typeface="Twentieth Century"/>
              </a:rPr>
              <a:t>of an element occurs from the front (head of the queue).</a:t>
            </a:r>
            <a:endParaRPr sz="2200">
              <a:solidFill>
                <a:schemeClr val="dk1"/>
              </a:solidFill>
              <a:latin typeface="Twentieth Century"/>
              <a:ea typeface="Twentieth Century"/>
              <a:cs typeface="Twentieth Century"/>
              <a:sym typeface="Twentieth Century"/>
            </a:endParaRPr>
          </a:p>
          <a:p>
            <a:pPr indent="0" lvl="0" marL="91440" rtl="0" algn="l">
              <a:lnSpc>
                <a:spcPct val="90000"/>
              </a:lnSpc>
              <a:spcBef>
                <a:spcPts val="1400"/>
              </a:spcBef>
              <a:spcAft>
                <a:spcPts val="0"/>
              </a:spcAft>
              <a:buClr>
                <a:schemeClr val="dk1"/>
              </a:buClr>
              <a:buSzPts val="2200"/>
              <a:buFont typeface="Arial"/>
              <a:buNone/>
            </a:pPr>
            <a:r>
              <a:t/>
            </a:r>
            <a:endParaRPr sz="2200">
              <a:solidFill>
                <a:schemeClr val="dk1"/>
              </a:solidFill>
              <a:latin typeface="Twentieth Century"/>
              <a:ea typeface="Twentieth Century"/>
              <a:cs typeface="Twentieth Century"/>
              <a:sym typeface="Twentieth Century"/>
            </a:endParaRPr>
          </a:p>
          <a:p>
            <a:pPr indent="0" lvl="0" marL="457200" rtl="0" algn="l">
              <a:spcBef>
                <a:spcPts val="0"/>
              </a:spcBef>
              <a:spcAft>
                <a:spcPts val="0"/>
              </a:spcAft>
              <a:buNone/>
            </a:pPr>
            <a:r>
              <a:t/>
            </a:r>
            <a:endParaRPr/>
          </a:p>
        </p:txBody>
      </p:sp>
      <p:pic>
        <p:nvPicPr>
          <p:cNvPr descr="head and tail of queue" id="409" name="Google Shape;409;g289120f60f8_0_636"/>
          <p:cNvPicPr preferRelativeResize="0"/>
          <p:nvPr/>
        </p:nvPicPr>
        <p:blipFill rotWithShape="1">
          <a:blip r:embed="rId3">
            <a:alphaModFix/>
          </a:blip>
          <a:srcRect b="0" l="0" r="0" t="0"/>
          <a:stretch/>
        </p:blipFill>
        <p:spPr>
          <a:xfrm>
            <a:off x="6218227" y="2482497"/>
            <a:ext cx="2105475" cy="2578150"/>
          </a:xfrm>
          <a:prstGeom prst="rect">
            <a:avLst/>
          </a:prstGeom>
          <a:noFill/>
          <a:ln>
            <a:noFill/>
          </a:ln>
        </p:spPr>
      </p:pic>
      <p:sp>
        <p:nvSpPr>
          <p:cNvPr id="410" name="Google Shape;410;g289120f60f8_0_636"/>
          <p:cNvSpPr/>
          <p:nvPr/>
        </p:nvSpPr>
        <p:spPr>
          <a:xfrm>
            <a:off x="1426615" y="2060969"/>
            <a:ext cx="4791600" cy="1066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Twentieth Century"/>
              <a:ea typeface="Twentieth Century"/>
              <a:cs typeface="Twentieth Century"/>
              <a:sym typeface="Twentieth Century"/>
            </a:endParaRPr>
          </a:p>
        </p:txBody>
      </p:sp>
      <p:pic>
        <p:nvPicPr>
          <p:cNvPr id="411" name="Google Shape;411;g289120f60f8_0_636"/>
          <p:cNvPicPr preferRelativeResize="0"/>
          <p:nvPr/>
        </p:nvPicPr>
        <p:blipFill>
          <a:blip r:embed="rId5">
            <a:alphaModFix/>
          </a:blip>
          <a:stretch>
            <a:fillRect/>
          </a:stretch>
        </p:blipFill>
        <p:spPr>
          <a:xfrm>
            <a:off x="1269375" y="3270143"/>
            <a:ext cx="4820908" cy="171093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289120f60f8_0_644"/>
          <p:cNvSpPr txBox="1"/>
          <p:nvPr>
            <p:ph type="title"/>
          </p:nvPr>
        </p:nvSpPr>
        <p:spPr>
          <a:xfrm>
            <a:off x="1458521" y="351062"/>
            <a:ext cx="5013000" cy="720600"/>
          </a:xfrm>
          <a:prstGeom prst="rect">
            <a:avLst/>
          </a:prstGeom>
          <a:noFill/>
          <a:ln>
            <a:noFill/>
          </a:ln>
        </p:spPr>
        <p:txBody>
          <a:bodyPr anchorCtr="0" anchor="ctr" bIns="34275" lIns="68575" spcFirstLastPara="1" rIns="68575" wrap="square" tIns="34275">
            <a:normAutofit/>
          </a:bodyPr>
          <a:lstStyle/>
          <a:p>
            <a:pPr indent="0" lvl="0" marL="0" rtl="0" algn="l">
              <a:lnSpc>
                <a:spcPct val="80000"/>
              </a:lnSpc>
              <a:spcBef>
                <a:spcPts val="0"/>
              </a:spcBef>
              <a:spcAft>
                <a:spcPts val="0"/>
              </a:spcAft>
              <a:buClr>
                <a:srgbClr val="0C0C0C"/>
              </a:buClr>
              <a:buSzPts val="3800"/>
              <a:buFont typeface="Twentieth Century"/>
              <a:buNone/>
            </a:pPr>
            <a:r>
              <a:rPr lang="en-US"/>
              <a:t>QUEUE</a:t>
            </a:r>
            <a:endParaRPr/>
          </a:p>
        </p:txBody>
      </p:sp>
      <p:sp>
        <p:nvSpPr>
          <p:cNvPr id="417" name="Google Shape;417;g289120f60f8_0_644"/>
          <p:cNvSpPr txBox="1"/>
          <p:nvPr>
            <p:ph idx="1" type="body"/>
          </p:nvPr>
        </p:nvSpPr>
        <p:spPr>
          <a:xfrm>
            <a:off x="1377696" y="1346854"/>
            <a:ext cx="7290000" cy="3017400"/>
          </a:xfrm>
          <a:prstGeom prst="rect">
            <a:avLst/>
          </a:prstGeom>
          <a:noFill/>
          <a:ln>
            <a:noFill/>
          </a:ln>
        </p:spPr>
        <p:txBody>
          <a:bodyPr anchorCtr="0" anchor="t" bIns="34275" lIns="34275" spcFirstLastPara="1" rIns="34275" wrap="square" tIns="34275">
            <a:normAutofit/>
          </a:bodyPr>
          <a:lstStyle/>
          <a:p>
            <a:pPr indent="-107950" lvl="0" marL="63500" rtl="0" algn="l">
              <a:lnSpc>
                <a:spcPct val="90000"/>
              </a:lnSpc>
              <a:spcBef>
                <a:spcPts val="0"/>
              </a:spcBef>
              <a:spcAft>
                <a:spcPts val="0"/>
              </a:spcAft>
              <a:buSzPts val="1700"/>
              <a:buAutoNum type="arabicPeriod"/>
            </a:pPr>
            <a:r>
              <a:rPr b="0" i="0" lang="en-US">
                <a:solidFill>
                  <a:srgbClr val="333333"/>
                </a:solidFill>
              </a:rPr>
              <a:t>Similar to the stack, we will implement the queue using a linked list as well as with an array. But let’s first discuss the operations which are done on a queue.</a:t>
            </a:r>
            <a:endParaRPr/>
          </a:p>
          <a:p>
            <a:pPr indent="-107950" lvl="0" marL="63500" rtl="0" algn="l">
              <a:lnSpc>
                <a:spcPct val="90000"/>
              </a:lnSpc>
              <a:spcBef>
                <a:spcPts val="1100"/>
              </a:spcBef>
              <a:spcAft>
                <a:spcPts val="0"/>
              </a:spcAft>
              <a:buSzPts val="1700"/>
              <a:buAutoNum type="arabicPeriod"/>
            </a:pPr>
            <a:r>
              <a:rPr b="1" i="0" lang="en-US">
                <a:solidFill>
                  <a:srgbClr val="333333"/>
                </a:solidFill>
              </a:rPr>
              <a:t>Enqueue</a:t>
            </a:r>
            <a:r>
              <a:rPr b="0" i="0" lang="en-US">
                <a:solidFill>
                  <a:srgbClr val="333333"/>
                </a:solidFill>
              </a:rPr>
              <a:t> → Enqueue is an operation which adds an element to the queue. As stated earlier, any new item enters at the tail of the queue, so Enqueue adds an item to the</a:t>
            </a:r>
            <a:r>
              <a:rPr b="1" i="0" lang="en-US">
                <a:solidFill>
                  <a:srgbClr val="333333"/>
                </a:solidFill>
              </a:rPr>
              <a:t> tail /rare</a:t>
            </a:r>
            <a:r>
              <a:rPr b="1" lang="en-US">
                <a:solidFill>
                  <a:srgbClr val="333333"/>
                </a:solidFill>
              </a:rPr>
              <a:t> </a:t>
            </a:r>
            <a:r>
              <a:rPr b="1" i="0" lang="en-US">
                <a:solidFill>
                  <a:srgbClr val="333333"/>
                </a:solidFill>
              </a:rPr>
              <a:t>of a queue.</a:t>
            </a:r>
            <a:endParaRPr b="1"/>
          </a:p>
          <a:p>
            <a:pPr indent="-107950" lvl="0" marL="63500" rtl="0" algn="l">
              <a:lnSpc>
                <a:spcPct val="90000"/>
              </a:lnSpc>
              <a:spcBef>
                <a:spcPts val="1100"/>
              </a:spcBef>
              <a:spcAft>
                <a:spcPts val="0"/>
              </a:spcAft>
              <a:buSzPts val="1700"/>
              <a:buAutoNum type="arabicPeriod"/>
            </a:pPr>
            <a:r>
              <a:rPr b="1" i="0" lang="en-US">
                <a:solidFill>
                  <a:srgbClr val="333333"/>
                </a:solidFill>
              </a:rPr>
              <a:t>Dequeue</a:t>
            </a:r>
            <a:r>
              <a:rPr b="0" i="0" lang="en-US">
                <a:solidFill>
                  <a:srgbClr val="333333"/>
                </a:solidFill>
              </a:rPr>
              <a:t> → It is similar to the pop operation of stack i.e., it returns and deletes the </a:t>
            </a:r>
            <a:r>
              <a:rPr b="1" i="0" lang="en-US">
                <a:solidFill>
                  <a:srgbClr val="333333"/>
                </a:solidFill>
              </a:rPr>
              <a:t>front </a:t>
            </a:r>
            <a:r>
              <a:rPr b="0" i="0" lang="en-US">
                <a:solidFill>
                  <a:srgbClr val="333333"/>
                </a:solidFill>
              </a:rPr>
              <a:t>element from the queue.</a:t>
            </a:r>
            <a:endParaRPr/>
          </a:p>
        </p:txBody>
      </p:sp>
      <p:pic>
        <p:nvPicPr>
          <p:cNvPr descr="enqueue" id="418" name="Google Shape;418;g289120f60f8_0_644"/>
          <p:cNvPicPr preferRelativeResize="0"/>
          <p:nvPr/>
        </p:nvPicPr>
        <p:blipFill rotWithShape="1">
          <a:blip r:embed="rId3">
            <a:alphaModFix/>
          </a:blip>
          <a:srcRect b="0" l="0" r="0" t="0"/>
          <a:stretch/>
        </p:blipFill>
        <p:spPr>
          <a:xfrm>
            <a:off x="1225296" y="3458532"/>
            <a:ext cx="2745745" cy="555206"/>
          </a:xfrm>
          <a:prstGeom prst="rect">
            <a:avLst/>
          </a:prstGeom>
          <a:noFill/>
          <a:ln>
            <a:noFill/>
          </a:ln>
        </p:spPr>
      </p:pic>
      <p:pic>
        <p:nvPicPr>
          <p:cNvPr descr="dequeue" id="419" name="Google Shape;419;g289120f60f8_0_644"/>
          <p:cNvPicPr preferRelativeResize="0"/>
          <p:nvPr/>
        </p:nvPicPr>
        <p:blipFill rotWithShape="1">
          <a:blip r:embed="rId4">
            <a:alphaModFix/>
          </a:blip>
          <a:srcRect b="0" l="0" r="0" t="0"/>
          <a:stretch/>
        </p:blipFill>
        <p:spPr>
          <a:xfrm>
            <a:off x="4242061" y="3458532"/>
            <a:ext cx="2872807" cy="55520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289120f60f8_0_651"/>
          <p:cNvSpPr txBox="1"/>
          <p:nvPr>
            <p:ph type="title"/>
          </p:nvPr>
        </p:nvSpPr>
        <p:spPr>
          <a:xfrm>
            <a:off x="1246275" y="309800"/>
            <a:ext cx="5829300" cy="8574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262626"/>
              </a:buClr>
              <a:buSzPts val="3300"/>
              <a:buFont typeface="Garamond"/>
              <a:buNone/>
            </a:pPr>
            <a:r>
              <a:rPr lang="en-US"/>
              <a:t>Enqueue (ItemType newItem) </a:t>
            </a:r>
            <a:endParaRPr/>
          </a:p>
        </p:txBody>
      </p:sp>
      <p:sp>
        <p:nvSpPr>
          <p:cNvPr id="425" name="Google Shape;425;g289120f60f8_0_651"/>
          <p:cNvSpPr txBox="1"/>
          <p:nvPr>
            <p:ph idx="1" type="body"/>
          </p:nvPr>
        </p:nvSpPr>
        <p:spPr>
          <a:xfrm>
            <a:off x="1723560" y="1285805"/>
            <a:ext cx="6189300" cy="2571900"/>
          </a:xfrm>
          <a:prstGeom prst="rect">
            <a:avLst/>
          </a:prstGeom>
          <a:noFill/>
          <a:ln>
            <a:noFill/>
          </a:ln>
        </p:spPr>
        <p:txBody>
          <a:bodyPr anchorCtr="0" anchor="t" bIns="34275" lIns="68575" spcFirstLastPara="1" rIns="68575" wrap="square" tIns="34275">
            <a:normAutofit/>
          </a:bodyPr>
          <a:lstStyle/>
          <a:p>
            <a:pPr indent="-215900" lvl="0" marL="215900" rtl="0" algn="l">
              <a:spcBef>
                <a:spcPts val="0"/>
              </a:spcBef>
              <a:spcAft>
                <a:spcPts val="0"/>
              </a:spcAft>
              <a:buSzPts val="2400"/>
              <a:buAutoNum type="arabicParenR"/>
            </a:pPr>
            <a:r>
              <a:rPr i="1" lang="en-US" sz="2100"/>
              <a:t>Function</a:t>
            </a:r>
            <a:r>
              <a:rPr lang="en-US" sz="2100"/>
              <a:t>: Adds newItem to the rear of the queue.</a:t>
            </a:r>
            <a:endParaRPr sz="2100">
              <a:latin typeface="Courier New"/>
              <a:ea typeface="Courier New"/>
              <a:cs typeface="Courier New"/>
              <a:sym typeface="Courier New"/>
            </a:endParaRPr>
          </a:p>
          <a:p>
            <a:pPr indent="-215900" lvl="0" marL="215900" rtl="0" algn="l">
              <a:spcBef>
                <a:spcPts val="900"/>
              </a:spcBef>
              <a:spcAft>
                <a:spcPts val="0"/>
              </a:spcAft>
              <a:buSzPts val="2400"/>
              <a:buAutoNum type="arabicParenR"/>
            </a:pPr>
            <a:r>
              <a:rPr i="1" lang="en-US" sz="2100"/>
              <a:t>Preconditions</a:t>
            </a:r>
            <a:r>
              <a:rPr lang="en-US" sz="2100"/>
              <a:t>: Queue has been initialized and is not full.</a:t>
            </a:r>
            <a:endParaRPr sz="2100">
              <a:latin typeface="Courier New"/>
              <a:ea typeface="Courier New"/>
              <a:cs typeface="Courier New"/>
              <a:sym typeface="Courier New"/>
            </a:endParaRPr>
          </a:p>
          <a:p>
            <a:pPr indent="-215900" lvl="0" marL="215900" rtl="0" algn="l">
              <a:spcBef>
                <a:spcPts val="900"/>
              </a:spcBef>
              <a:spcAft>
                <a:spcPts val="0"/>
              </a:spcAft>
              <a:buSzPts val="2400"/>
              <a:buAutoNum type="arabicParenR"/>
            </a:pPr>
            <a:r>
              <a:rPr i="1" lang="en-US" sz="2100"/>
              <a:t>Postconditions</a:t>
            </a:r>
            <a:r>
              <a:rPr lang="en-US" sz="2100"/>
              <a:t>: newItem is at rear of queue. </a:t>
            </a:r>
            <a:endParaRPr/>
          </a:p>
        </p:txBody>
      </p:sp>
      <p:sp>
        <p:nvSpPr>
          <p:cNvPr id="426" name="Google Shape;426;g289120f60f8_0_651"/>
          <p:cNvSpPr txBox="1"/>
          <p:nvPr/>
        </p:nvSpPr>
        <p:spPr>
          <a:xfrm>
            <a:off x="1153025" y="3810000"/>
            <a:ext cx="8151300" cy="805500"/>
          </a:xfrm>
          <a:prstGeom prst="rect">
            <a:avLst/>
          </a:prstGeom>
          <a:noFill/>
          <a:ln>
            <a:noFill/>
          </a:ln>
        </p:spPr>
        <p:txBody>
          <a:bodyPr anchorCtr="0" anchor="t" bIns="91425" lIns="91425" spcFirstLastPara="1" rIns="91425" wrap="square" tIns="91425">
            <a:spAutoFit/>
          </a:bodyPr>
          <a:lstStyle/>
          <a:p>
            <a:pPr indent="-247650" lvl="0" marL="355600" rtl="0" algn="l">
              <a:spcBef>
                <a:spcPts val="0"/>
              </a:spcBef>
              <a:spcAft>
                <a:spcPts val="0"/>
              </a:spcAft>
              <a:buClr>
                <a:srgbClr val="BF4F4C"/>
              </a:buClr>
              <a:buSzPts val="1700"/>
              <a:buChar char="•"/>
            </a:pPr>
            <a:r>
              <a:rPr lang="en-US" sz="1700">
                <a:solidFill>
                  <a:srgbClr val="BF4F4C"/>
                </a:solidFill>
              </a:rPr>
              <a:t>rear: position where elements are added</a:t>
            </a:r>
            <a:endParaRPr sz="1700">
              <a:solidFill>
                <a:schemeClr val="dk1"/>
              </a:solidFill>
            </a:endParaRPr>
          </a:p>
          <a:p>
            <a:pPr indent="-259715" lvl="0" marL="354965" marR="760095" rtl="0" algn="l">
              <a:spcBef>
                <a:spcPts val="760"/>
              </a:spcBef>
              <a:spcAft>
                <a:spcPts val="0"/>
              </a:spcAft>
              <a:buClr>
                <a:srgbClr val="BF4F4C"/>
              </a:buClr>
              <a:buSzPts val="1700"/>
              <a:buChar char="•"/>
            </a:pPr>
            <a:r>
              <a:rPr lang="en-US" sz="1700">
                <a:solidFill>
                  <a:srgbClr val="BF4F4C"/>
                </a:solidFill>
              </a:rPr>
              <a:t>front: position from which elements are  removed</a:t>
            </a:r>
            <a:endParaRPr sz="1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289120f60f8_0_657"/>
          <p:cNvSpPr txBox="1"/>
          <p:nvPr>
            <p:ph type="title"/>
          </p:nvPr>
        </p:nvSpPr>
        <p:spPr>
          <a:xfrm>
            <a:off x="1458521" y="351062"/>
            <a:ext cx="5013000" cy="7206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262626"/>
              </a:buClr>
              <a:buSzPts val="3300"/>
              <a:buFont typeface="Garamond"/>
              <a:buNone/>
            </a:pPr>
            <a:r>
              <a:rPr lang="en-US"/>
              <a:t>Dequeue (ItemType&amp; item)</a:t>
            </a:r>
            <a:endParaRPr/>
          </a:p>
        </p:txBody>
      </p:sp>
      <p:sp>
        <p:nvSpPr>
          <p:cNvPr id="432" name="Google Shape;432;g289120f60f8_0_657"/>
          <p:cNvSpPr txBox="1"/>
          <p:nvPr>
            <p:ph idx="1" type="body"/>
          </p:nvPr>
        </p:nvSpPr>
        <p:spPr>
          <a:xfrm>
            <a:off x="1456423" y="1200150"/>
            <a:ext cx="6815400" cy="2124900"/>
          </a:xfrm>
          <a:prstGeom prst="rect">
            <a:avLst/>
          </a:prstGeom>
          <a:noFill/>
          <a:ln>
            <a:noFill/>
          </a:ln>
        </p:spPr>
        <p:txBody>
          <a:bodyPr anchorCtr="0" anchor="t" bIns="34275" lIns="68575" spcFirstLastPara="1" rIns="68575" wrap="square" tIns="34275">
            <a:normAutofit/>
          </a:bodyPr>
          <a:lstStyle/>
          <a:p>
            <a:pPr indent="-222250" lvl="0" marL="215900" rtl="0" algn="l">
              <a:spcBef>
                <a:spcPts val="0"/>
              </a:spcBef>
              <a:spcAft>
                <a:spcPts val="0"/>
              </a:spcAft>
              <a:buSzPts val="2100"/>
              <a:buAutoNum type="arabicPeriod"/>
            </a:pPr>
            <a:r>
              <a:rPr i="1" lang="en-US"/>
              <a:t>Function</a:t>
            </a:r>
            <a:r>
              <a:rPr lang="en-US"/>
              <a:t>: Removes front item from queue and returns it in item.</a:t>
            </a:r>
            <a:endParaRPr>
              <a:latin typeface="Courier New"/>
              <a:ea typeface="Courier New"/>
              <a:cs typeface="Courier New"/>
              <a:sym typeface="Courier New"/>
            </a:endParaRPr>
          </a:p>
          <a:p>
            <a:pPr indent="-222250" lvl="0" marL="215900" rtl="0" algn="l">
              <a:spcBef>
                <a:spcPts val="800"/>
              </a:spcBef>
              <a:spcAft>
                <a:spcPts val="0"/>
              </a:spcAft>
              <a:buSzPts val="2100"/>
              <a:buAutoNum type="arabicPeriod"/>
            </a:pPr>
            <a:r>
              <a:rPr i="1" lang="en-US"/>
              <a:t>Preconditions</a:t>
            </a:r>
            <a:r>
              <a:rPr lang="en-US"/>
              <a:t>: Queue has been initialized and is not empty.</a:t>
            </a:r>
            <a:endParaRPr>
              <a:latin typeface="Courier New"/>
              <a:ea typeface="Courier New"/>
              <a:cs typeface="Courier New"/>
              <a:sym typeface="Courier New"/>
            </a:endParaRPr>
          </a:p>
          <a:p>
            <a:pPr indent="-222250" lvl="0" marL="215900" rtl="0" algn="l">
              <a:spcBef>
                <a:spcPts val="800"/>
              </a:spcBef>
              <a:spcAft>
                <a:spcPts val="0"/>
              </a:spcAft>
              <a:buSzPts val="2100"/>
              <a:buAutoNum type="arabicPeriod"/>
            </a:pPr>
            <a:r>
              <a:rPr i="1" lang="en-US"/>
              <a:t>Postconditions</a:t>
            </a:r>
            <a:r>
              <a:rPr lang="en-US"/>
              <a:t>: Front element has been removed from queue and item is a copy of removed element.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289120f60f8_0_662"/>
          <p:cNvSpPr txBox="1"/>
          <p:nvPr>
            <p:ph type="title"/>
          </p:nvPr>
        </p:nvSpPr>
        <p:spPr>
          <a:xfrm>
            <a:off x="1458521" y="351062"/>
            <a:ext cx="5013000" cy="7206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262626"/>
              </a:buClr>
              <a:buSzPts val="3300"/>
              <a:buFont typeface="Garamond"/>
              <a:buNone/>
            </a:pPr>
            <a:r>
              <a:rPr lang="en-US"/>
              <a:t>Types of queue</a:t>
            </a:r>
            <a:endParaRPr/>
          </a:p>
        </p:txBody>
      </p:sp>
      <p:sp>
        <p:nvSpPr>
          <p:cNvPr id="438" name="Google Shape;438;g289120f60f8_0_662"/>
          <p:cNvSpPr txBox="1"/>
          <p:nvPr>
            <p:ph idx="1" type="body"/>
          </p:nvPr>
        </p:nvSpPr>
        <p:spPr>
          <a:xfrm>
            <a:off x="1456432" y="1200150"/>
            <a:ext cx="5015100" cy="2124900"/>
          </a:xfrm>
          <a:prstGeom prst="rect">
            <a:avLst/>
          </a:prstGeom>
          <a:noFill/>
          <a:ln>
            <a:noFill/>
          </a:ln>
        </p:spPr>
        <p:txBody>
          <a:bodyPr anchorCtr="0" anchor="t" bIns="34275" lIns="68575" spcFirstLastPara="1" rIns="68575" wrap="square" tIns="34275">
            <a:normAutofit/>
          </a:bodyPr>
          <a:lstStyle/>
          <a:p>
            <a:pPr indent="-361950" lvl="0" marL="457200" rtl="0" algn="l">
              <a:lnSpc>
                <a:spcPct val="90000"/>
              </a:lnSpc>
              <a:spcBef>
                <a:spcPts val="900"/>
              </a:spcBef>
              <a:spcAft>
                <a:spcPts val="0"/>
              </a:spcAft>
              <a:buSzPts val="2100"/>
              <a:buAutoNum type="arabicPeriod"/>
            </a:pPr>
            <a:r>
              <a:rPr lang="en-US" sz="2100"/>
              <a:t>Linear Queue</a:t>
            </a:r>
            <a:endParaRPr sz="2100"/>
          </a:p>
          <a:p>
            <a:pPr indent="-361950" lvl="0" marL="457200" rtl="0" algn="l">
              <a:lnSpc>
                <a:spcPct val="90000"/>
              </a:lnSpc>
              <a:spcBef>
                <a:spcPts val="0"/>
              </a:spcBef>
              <a:spcAft>
                <a:spcPts val="0"/>
              </a:spcAft>
              <a:buSzPts val="2100"/>
              <a:buAutoNum type="arabicPeriod"/>
            </a:pPr>
            <a:r>
              <a:rPr lang="en-US" sz="2100"/>
              <a:t>Circular Queue</a:t>
            </a:r>
            <a:endParaRPr sz="2100"/>
          </a:p>
          <a:p>
            <a:pPr indent="-361950" lvl="0" marL="457200" rtl="0" algn="l">
              <a:lnSpc>
                <a:spcPct val="90000"/>
              </a:lnSpc>
              <a:spcBef>
                <a:spcPts val="0"/>
              </a:spcBef>
              <a:spcAft>
                <a:spcPts val="0"/>
              </a:spcAft>
              <a:buSzPts val="2100"/>
              <a:buAutoNum type="arabicPeriod"/>
            </a:pPr>
            <a:r>
              <a:rPr lang="en-US" sz="2100"/>
              <a:t>Priority Queue</a:t>
            </a:r>
            <a:endParaRPr sz="2100"/>
          </a:p>
          <a:p>
            <a:pPr indent="-361950" lvl="0" marL="457200" rtl="0" algn="l">
              <a:lnSpc>
                <a:spcPct val="90000"/>
              </a:lnSpc>
              <a:spcBef>
                <a:spcPts val="0"/>
              </a:spcBef>
              <a:spcAft>
                <a:spcPts val="0"/>
              </a:spcAft>
              <a:buSzPts val="2100"/>
              <a:buAutoNum type="arabicPeriod"/>
            </a:pPr>
            <a:r>
              <a:rPr lang="en-US" sz="2100"/>
              <a:t>Deque [ double ended queue</a:t>
            </a:r>
            <a:endParaRPr sz="2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4"/>
          <p:cNvSpPr txBox="1"/>
          <p:nvPr>
            <p:ph type="title"/>
          </p:nvPr>
        </p:nvSpPr>
        <p:spPr>
          <a:xfrm>
            <a:off x="1458520" y="351062"/>
            <a:ext cx="5013000" cy="720600"/>
          </a:xfrm>
          <a:prstGeom prst="rect">
            <a:avLst/>
          </a:prstGeom>
          <a:noFill/>
          <a:ln>
            <a:noFill/>
          </a:ln>
        </p:spPr>
        <p:txBody>
          <a:bodyPr anchorCtr="0" anchor="ctr" bIns="34275" lIns="68575" spcFirstLastPara="1" rIns="68575" wrap="square" tIns="34275">
            <a:normAutofit/>
          </a:bodyPr>
          <a:lstStyle/>
          <a:p>
            <a:pPr indent="0" lvl="0" marL="0" rtl="0" algn="l">
              <a:lnSpc>
                <a:spcPct val="80000"/>
              </a:lnSpc>
              <a:spcBef>
                <a:spcPts val="0"/>
              </a:spcBef>
              <a:spcAft>
                <a:spcPts val="0"/>
              </a:spcAft>
              <a:buClr>
                <a:srgbClr val="0C0C0C"/>
              </a:buClr>
              <a:buSzPts val="3800"/>
              <a:buFont typeface="Twentieth Century"/>
              <a:buNone/>
            </a:pPr>
            <a:r>
              <a:rPr lang="en-US"/>
              <a:t>STACKS</a:t>
            </a:r>
            <a:endParaRPr/>
          </a:p>
        </p:txBody>
      </p:sp>
      <p:sp>
        <p:nvSpPr>
          <p:cNvPr id="190" name="Google Shape;190;p4"/>
          <p:cNvSpPr txBox="1"/>
          <p:nvPr>
            <p:ph idx="1" type="body"/>
          </p:nvPr>
        </p:nvSpPr>
        <p:spPr>
          <a:xfrm>
            <a:off x="1043130" y="1304434"/>
            <a:ext cx="7290000" cy="3017400"/>
          </a:xfrm>
          <a:prstGeom prst="rect">
            <a:avLst/>
          </a:prstGeom>
          <a:noFill/>
          <a:ln>
            <a:noFill/>
          </a:ln>
        </p:spPr>
        <p:txBody>
          <a:bodyPr anchorCtr="0" anchor="t" bIns="34275" lIns="34275" spcFirstLastPara="1" rIns="34275" wrap="square" tIns="34275">
            <a:normAutofit/>
          </a:bodyPr>
          <a:lstStyle/>
          <a:p>
            <a:pPr indent="-107950" lvl="0" marL="63500" rtl="0" algn="l">
              <a:lnSpc>
                <a:spcPct val="90000"/>
              </a:lnSpc>
              <a:spcBef>
                <a:spcPts val="0"/>
              </a:spcBef>
              <a:spcAft>
                <a:spcPts val="0"/>
              </a:spcAft>
              <a:buSzPts val="1700"/>
              <a:buChar char="?"/>
            </a:pPr>
            <a:r>
              <a:rPr lang="en-US"/>
              <a:t>What is a Stack?</a:t>
            </a:r>
            <a:endParaRPr/>
          </a:p>
          <a:p>
            <a:pPr indent="-114300" lvl="1" marL="203200" rtl="0" algn="l">
              <a:lnSpc>
                <a:spcPct val="90000"/>
              </a:lnSpc>
              <a:spcBef>
                <a:spcPts val="300"/>
              </a:spcBef>
              <a:spcAft>
                <a:spcPts val="0"/>
              </a:spcAft>
              <a:buSzPts val="1400"/>
              <a:buChar char="?"/>
            </a:pPr>
            <a:r>
              <a:rPr lang="en-US"/>
              <a:t>A stack is a data structure of ordered items such that items can be inserted and removed only at one end.</a:t>
            </a:r>
            <a:endParaRPr/>
          </a:p>
          <a:p>
            <a:pPr indent="-114300" lvl="1" marL="203200" rtl="0" algn="l">
              <a:lnSpc>
                <a:spcPct val="90000"/>
              </a:lnSpc>
              <a:spcBef>
                <a:spcPts val="500"/>
              </a:spcBef>
              <a:spcAft>
                <a:spcPts val="0"/>
              </a:spcAft>
              <a:buSzPts val="1400"/>
              <a:buChar char="?"/>
            </a:pPr>
            <a:r>
              <a:rPr lang="en-US"/>
              <a:t>In our day to day life, we see stacks of plates, coins, etc. All these stacks have one thing in common that a new item is added at the top of the stack and any item is also removed from the top i.e., the most recently added item is removed first.</a:t>
            </a:r>
            <a:endParaRPr/>
          </a:p>
          <a:p>
            <a:pPr indent="-25400" lvl="1" marL="203200" rtl="0" algn="l">
              <a:lnSpc>
                <a:spcPct val="90000"/>
              </a:lnSpc>
              <a:spcBef>
                <a:spcPts val="500"/>
              </a:spcBef>
              <a:spcAft>
                <a:spcPts val="0"/>
              </a:spcAft>
              <a:buSzPts val="1400"/>
              <a:buNone/>
            </a:pPr>
            <a:r>
              <a:t/>
            </a:r>
            <a:endParaRPr/>
          </a:p>
        </p:txBody>
      </p:sp>
      <p:pic>
        <p:nvPicPr>
          <p:cNvPr descr="stack" id="191" name="Google Shape;191;p4"/>
          <p:cNvPicPr preferRelativeResize="0"/>
          <p:nvPr/>
        </p:nvPicPr>
        <p:blipFill rotWithShape="1">
          <a:blip r:embed="rId3">
            <a:alphaModFix/>
          </a:blip>
          <a:srcRect b="0" l="0" r="0" t="0"/>
          <a:stretch/>
        </p:blipFill>
        <p:spPr>
          <a:xfrm>
            <a:off x="1296586" y="2823276"/>
            <a:ext cx="3521869" cy="1928813"/>
          </a:xfrm>
          <a:prstGeom prst="rect">
            <a:avLst/>
          </a:prstGeom>
          <a:noFill/>
          <a:ln>
            <a:noFill/>
          </a:ln>
        </p:spPr>
      </p:pic>
      <p:pic>
        <p:nvPicPr>
          <p:cNvPr id="192" name="Google Shape;192;p4"/>
          <p:cNvPicPr preferRelativeResize="0"/>
          <p:nvPr/>
        </p:nvPicPr>
        <p:blipFill>
          <a:blip r:embed="rId4">
            <a:alphaModFix/>
          </a:blip>
          <a:stretch>
            <a:fillRect/>
          </a:stretch>
        </p:blipFill>
        <p:spPr>
          <a:xfrm>
            <a:off x="5215125" y="2621534"/>
            <a:ext cx="3585975" cy="2332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0" st="0"/>
                                            </p:txEl>
                                          </p:spTgt>
                                        </p:tgtEl>
                                        <p:attrNameLst>
                                          <p:attrName>style.visibility</p:attrName>
                                        </p:attrNameLst>
                                      </p:cBhvr>
                                      <p:to>
                                        <p:strVal val="visible"/>
                                      </p:to>
                                    </p:set>
                                    <p:animEffect filter="fade" transition="in">
                                      <p:cBhvr>
                                        <p:cTn dur="500"/>
                                        <p:tgtEl>
                                          <p:spTgt spid="1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1" st="1"/>
                                            </p:txEl>
                                          </p:spTgt>
                                        </p:tgtEl>
                                        <p:attrNameLst>
                                          <p:attrName>style.visibility</p:attrName>
                                        </p:attrNameLst>
                                      </p:cBhvr>
                                      <p:to>
                                        <p:strVal val="visible"/>
                                      </p:to>
                                    </p:set>
                                    <p:animEffect filter="fade" transition="in">
                                      <p:cBhvr>
                                        <p:cTn dur="500"/>
                                        <p:tgtEl>
                                          <p:spTgt spid="1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2" st="2"/>
                                            </p:txEl>
                                          </p:spTgt>
                                        </p:tgtEl>
                                        <p:attrNameLst>
                                          <p:attrName>style.visibility</p:attrName>
                                        </p:attrNameLst>
                                      </p:cBhvr>
                                      <p:to>
                                        <p:strVal val="visible"/>
                                      </p:to>
                                    </p:set>
                                    <p:animEffect filter="fade" transition="in">
                                      <p:cBhvr>
                                        <p:cTn dur="500"/>
                                        <p:tgtEl>
                                          <p:spTgt spid="1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3" st="3"/>
                                            </p:txEl>
                                          </p:spTgt>
                                        </p:tgtEl>
                                        <p:attrNameLst>
                                          <p:attrName>style.visibility</p:attrName>
                                        </p:attrNameLst>
                                      </p:cBhvr>
                                      <p:to>
                                        <p:strVal val="visible"/>
                                      </p:to>
                                    </p:set>
                                    <p:animEffect filter="fade" transition="in">
                                      <p:cBhvr>
                                        <p:cTn dur="500"/>
                                        <p:tgtEl>
                                          <p:spTgt spid="19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289120f60f8_0_667"/>
          <p:cNvSpPr txBox="1"/>
          <p:nvPr>
            <p:ph type="title"/>
          </p:nvPr>
        </p:nvSpPr>
        <p:spPr>
          <a:xfrm>
            <a:off x="1944694" y="468083"/>
            <a:ext cx="6684000" cy="9609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US"/>
              <a:t>Circular Queue</a:t>
            </a:r>
            <a:endParaRPr/>
          </a:p>
        </p:txBody>
      </p:sp>
      <p:sp>
        <p:nvSpPr>
          <p:cNvPr id="444" name="Google Shape;444;g289120f60f8_0_667"/>
          <p:cNvSpPr txBox="1"/>
          <p:nvPr>
            <p:ph idx="1" type="body"/>
          </p:nvPr>
        </p:nvSpPr>
        <p:spPr>
          <a:xfrm>
            <a:off x="1228653" y="948500"/>
            <a:ext cx="4255800" cy="2833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US"/>
              <a:t>The circular queue solves the major limitation of the normal queue. In a normal queue, after a bit of insertion and deletion, there will be non-usable empty space.</a:t>
            </a:r>
            <a:endParaRPr/>
          </a:p>
        </p:txBody>
      </p:sp>
      <p:graphicFrame>
        <p:nvGraphicFramePr>
          <p:cNvPr id="445" name="Google Shape;445;g289120f60f8_0_667"/>
          <p:cNvGraphicFramePr/>
          <p:nvPr/>
        </p:nvGraphicFramePr>
        <p:xfrm>
          <a:off x="2390777" y="2013662"/>
          <a:ext cx="3000000" cy="3000000"/>
        </p:xfrm>
        <a:graphic>
          <a:graphicData uri="http://schemas.openxmlformats.org/drawingml/2006/table">
            <a:tbl>
              <a:tblPr bandRow="1" firstRow="1">
                <a:noFill/>
                <a:tableStyleId>{012C4BDF-C05B-4B0F-A77E-6041A0E2A169}</a:tableStyleId>
              </a:tblPr>
              <a:tblGrid>
                <a:gridCol w="522950"/>
                <a:gridCol w="522225"/>
                <a:gridCol w="522950"/>
              </a:tblGrid>
              <a:tr h="487600">
                <a:tc>
                  <a:txBody>
                    <a:bodyPr/>
                    <a:lstStyle/>
                    <a:p>
                      <a:pPr indent="0" lvl="0" marL="0" marR="0" rtl="0" algn="l">
                        <a:lnSpc>
                          <a:spcPct val="100000"/>
                        </a:lnSpc>
                        <a:spcBef>
                          <a:spcPts val="0"/>
                        </a:spcBef>
                        <a:spcAft>
                          <a:spcPts val="0"/>
                        </a:spcAft>
                        <a:buNone/>
                      </a:pPr>
                      <a:r>
                        <a:t/>
                      </a:r>
                      <a:endParaRPr sz="2200" u="none" cap="none" strike="noStrike">
                        <a:latin typeface="Times New Roman"/>
                        <a:ea typeface="Times New Roman"/>
                        <a:cs typeface="Times New Roman"/>
                        <a:sym typeface="Times New Roman"/>
                      </a:endParaRPr>
                    </a:p>
                  </a:txBody>
                  <a:tcPr marT="0" marB="0"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2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2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446" name="Google Shape;446;g289120f60f8_0_667"/>
          <p:cNvSpPr txBox="1"/>
          <p:nvPr/>
        </p:nvSpPr>
        <p:spPr>
          <a:xfrm>
            <a:off x="1544956" y="2821038"/>
            <a:ext cx="2134200" cy="1795200"/>
          </a:xfrm>
          <a:prstGeom prst="rect">
            <a:avLst/>
          </a:prstGeom>
          <a:noFill/>
          <a:ln>
            <a:noFill/>
          </a:ln>
        </p:spPr>
        <p:txBody>
          <a:bodyPr anchorCtr="0" anchor="t" bIns="0" lIns="0" spcFirstLastPara="1" rIns="0" wrap="square" tIns="9525">
            <a:spAutoFit/>
          </a:bodyPr>
          <a:lstStyle/>
          <a:p>
            <a:pPr indent="0" lvl="0" marL="63500" marR="0" rtl="0" algn="l">
              <a:spcBef>
                <a:spcPts val="0"/>
              </a:spcBef>
              <a:spcAft>
                <a:spcPts val="0"/>
              </a:spcAft>
              <a:buNone/>
            </a:pPr>
            <a:r>
              <a:rPr lang="en-US" sz="1500">
                <a:solidFill>
                  <a:schemeClr val="dk1"/>
                </a:solidFill>
                <a:latin typeface="Arial"/>
                <a:ea typeface="Arial"/>
                <a:cs typeface="Arial"/>
                <a:sym typeface="Arial"/>
              </a:rPr>
              <a:t>front, rear</a:t>
            </a:r>
            <a:endParaRPr sz="15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700">
              <a:solidFill>
                <a:schemeClr val="dk1"/>
              </a:solidFill>
              <a:latin typeface="Arial"/>
              <a:ea typeface="Arial"/>
              <a:cs typeface="Arial"/>
              <a:sym typeface="Arial"/>
            </a:endParaRPr>
          </a:p>
          <a:p>
            <a:pPr indent="0" lvl="0" marL="0" marR="0" rtl="0" algn="l">
              <a:spcBef>
                <a:spcPts val="0"/>
              </a:spcBef>
              <a:spcAft>
                <a:spcPts val="0"/>
              </a:spcAft>
              <a:buNone/>
            </a:pPr>
            <a:r>
              <a:t/>
            </a:r>
            <a:endParaRPr sz="1500">
              <a:solidFill>
                <a:schemeClr val="dk1"/>
              </a:solidFill>
              <a:latin typeface="Arial"/>
              <a:ea typeface="Arial"/>
              <a:cs typeface="Arial"/>
              <a:sym typeface="Arial"/>
            </a:endParaRPr>
          </a:p>
          <a:p>
            <a:pPr indent="0" lvl="0" marL="12700" marR="0" rtl="0" algn="l">
              <a:spcBef>
                <a:spcPts val="0"/>
              </a:spcBef>
              <a:spcAft>
                <a:spcPts val="0"/>
              </a:spcAft>
              <a:buNone/>
            </a:pPr>
            <a:r>
              <a:t/>
            </a:r>
            <a:endParaRPr sz="2100">
              <a:solidFill>
                <a:schemeClr val="dk1"/>
              </a:solidFill>
              <a:latin typeface="Courier New"/>
              <a:ea typeface="Courier New"/>
              <a:cs typeface="Courier New"/>
              <a:sym typeface="Courier New"/>
            </a:endParaRPr>
          </a:p>
          <a:p>
            <a:pPr indent="0" lvl="0" marL="0" marR="0" rtl="0" algn="l">
              <a:spcBef>
                <a:spcPts val="0"/>
              </a:spcBef>
              <a:spcAft>
                <a:spcPts val="0"/>
              </a:spcAft>
              <a:buNone/>
            </a:pPr>
            <a:r>
              <a:t/>
            </a:r>
            <a:endParaRPr sz="2700">
              <a:solidFill>
                <a:schemeClr val="dk1"/>
              </a:solidFill>
              <a:latin typeface="Courier New"/>
              <a:ea typeface="Courier New"/>
              <a:cs typeface="Courier New"/>
              <a:sym typeface="Courier New"/>
            </a:endParaRPr>
          </a:p>
          <a:p>
            <a:pPr indent="0" lvl="0" marL="0" marR="254000" rtl="0" algn="r">
              <a:spcBef>
                <a:spcPts val="0"/>
              </a:spcBef>
              <a:spcAft>
                <a:spcPts val="0"/>
              </a:spcAft>
              <a:buNone/>
            </a:pPr>
            <a:r>
              <a:t/>
            </a:r>
            <a:endParaRPr sz="2100">
              <a:solidFill>
                <a:schemeClr val="dk1"/>
              </a:solidFill>
              <a:latin typeface="Courier New"/>
              <a:ea typeface="Courier New"/>
              <a:cs typeface="Courier New"/>
              <a:sym typeface="Courier New"/>
            </a:endParaRPr>
          </a:p>
        </p:txBody>
      </p:sp>
      <p:sp>
        <p:nvSpPr>
          <p:cNvPr id="447" name="Google Shape;447;g289120f60f8_0_667"/>
          <p:cNvSpPr/>
          <p:nvPr/>
        </p:nvSpPr>
        <p:spPr>
          <a:xfrm>
            <a:off x="2257425" y="2572435"/>
            <a:ext cx="57150" cy="285750"/>
          </a:xfrm>
          <a:custGeom>
            <a:rect b="b" l="l" r="r" t="t"/>
            <a:pathLst>
              <a:path extrusionOk="0" h="381000" w="76200">
                <a:moveTo>
                  <a:pt x="76200" y="76200"/>
                </a:moveTo>
                <a:lnTo>
                  <a:pt x="69850" y="63500"/>
                </a:lnTo>
                <a:lnTo>
                  <a:pt x="38100" y="0"/>
                </a:lnTo>
                <a:lnTo>
                  <a:pt x="0" y="76200"/>
                </a:lnTo>
                <a:lnTo>
                  <a:pt x="31750" y="76200"/>
                </a:lnTo>
                <a:lnTo>
                  <a:pt x="31750" y="381000"/>
                </a:lnTo>
                <a:lnTo>
                  <a:pt x="44450" y="381000"/>
                </a:lnTo>
                <a:lnTo>
                  <a:pt x="44450" y="76200"/>
                </a:lnTo>
                <a:lnTo>
                  <a:pt x="76200" y="762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sp>
        <p:nvSpPr>
          <p:cNvPr id="448" name="Google Shape;448;g289120f60f8_0_667"/>
          <p:cNvSpPr/>
          <p:nvPr/>
        </p:nvSpPr>
        <p:spPr>
          <a:xfrm>
            <a:off x="1800225" y="2572435"/>
            <a:ext cx="57150" cy="285750"/>
          </a:xfrm>
          <a:custGeom>
            <a:rect b="b" l="l" r="r" t="t"/>
            <a:pathLst>
              <a:path extrusionOk="0" h="381000" w="76200">
                <a:moveTo>
                  <a:pt x="76200" y="76200"/>
                </a:moveTo>
                <a:lnTo>
                  <a:pt x="69850" y="63500"/>
                </a:lnTo>
                <a:lnTo>
                  <a:pt x="38100" y="0"/>
                </a:lnTo>
                <a:lnTo>
                  <a:pt x="0" y="76200"/>
                </a:lnTo>
                <a:lnTo>
                  <a:pt x="31750" y="76200"/>
                </a:lnTo>
                <a:lnTo>
                  <a:pt x="31750" y="381000"/>
                </a:lnTo>
                <a:lnTo>
                  <a:pt x="44450" y="381000"/>
                </a:lnTo>
                <a:lnTo>
                  <a:pt x="44450" y="76200"/>
                </a:lnTo>
                <a:lnTo>
                  <a:pt x="76200" y="762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sp>
        <p:nvSpPr>
          <p:cNvPr id="449" name="Google Shape;449;g289120f60f8_0_667"/>
          <p:cNvSpPr txBox="1"/>
          <p:nvPr/>
        </p:nvSpPr>
        <p:spPr>
          <a:xfrm>
            <a:off x="2724151" y="4833671"/>
            <a:ext cx="400500" cy="240600"/>
          </a:xfrm>
          <a:prstGeom prst="rect">
            <a:avLst/>
          </a:prstGeom>
          <a:noFill/>
          <a:ln>
            <a:noFill/>
          </a:ln>
        </p:spPr>
        <p:txBody>
          <a:bodyPr anchorCtr="0" anchor="t" bIns="0" lIns="0" spcFirstLastPara="1" rIns="0" wrap="square" tIns="9525">
            <a:spAutoFit/>
          </a:bodyPr>
          <a:lstStyle/>
          <a:p>
            <a:pPr indent="0" lvl="0" marL="12700" marR="0" rtl="0" algn="l">
              <a:spcBef>
                <a:spcPts val="0"/>
              </a:spcBef>
              <a:spcAft>
                <a:spcPts val="0"/>
              </a:spcAft>
              <a:buNone/>
            </a:pPr>
            <a:r>
              <a:t/>
            </a:r>
            <a:endParaRPr sz="1500">
              <a:solidFill>
                <a:schemeClr val="dk1"/>
              </a:solidFill>
              <a:latin typeface="Arial"/>
              <a:ea typeface="Arial"/>
              <a:cs typeface="Arial"/>
              <a:sym typeface="Arial"/>
            </a:endParaRPr>
          </a:p>
        </p:txBody>
      </p:sp>
      <p:sp>
        <p:nvSpPr>
          <p:cNvPr id="450" name="Google Shape;450;g289120f60f8_0_667"/>
          <p:cNvSpPr txBox="1"/>
          <p:nvPr/>
        </p:nvSpPr>
        <p:spPr>
          <a:xfrm>
            <a:off x="3409951" y="4833671"/>
            <a:ext cx="358800" cy="240600"/>
          </a:xfrm>
          <a:prstGeom prst="rect">
            <a:avLst/>
          </a:prstGeom>
          <a:noFill/>
          <a:ln>
            <a:noFill/>
          </a:ln>
        </p:spPr>
        <p:txBody>
          <a:bodyPr anchorCtr="0" anchor="t" bIns="0" lIns="0" spcFirstLastPara="1" rIns="0" wrap="square" tIns="9525">
            <a:spAutoFit/>
          </a:bodyPr>
          <a:lstStyle/>
          <a:p>
            <a:pPr indent="0" lvl="0" marL="12700" marR="0" rtl="0" algn="l">
              <a:spcBef>
                <a:spcPts val="0"/>
              </a:spcBef>
              <a:spcAft>
                <a:spcPts val="0"/>
              </a:spcAft>
              <a:buNone/>
            </a:pPr>
            <a:r>
              <a:t/>
            </a:r>
            <a:endParaRPr sz="1500">
              <a:solidFill>
                <a:schemeClr val="dk1"/>
              </a:solidFill>
              <a:latin typeface="Arial"/>
              <a:ea typeface="Arial"/>
              <a:cs typeface="Arial"/>
              <a:sym typeface="Arial"/>
            </a:endParaRPr>
          </a:p>
        </p:txBody>
      </p:sp>
      <p:pic>
        <p:nvPicPr>
          <p:cNvPr id="451" name="Google Shape;451;g289120f60f8_0_667"/>
          <p:cNvPicPr preferRelativeResize="0"/>
          <p:nvPr/>
        </p:nvPicPr>
        <p:blipFill>
          <a:blip r:embed="rId3">
            <a:alphaModFix/>
          </a:blip>
          <a:stretch>
            <a:fillRect/>
          </a:stretch>
        </p:blipFill>
        <p:spPr>
          <a:xfrm>
            <a:off x="4207525" y="1860150"/>
            <a:ext cx="2311868" cy="960900"/>
          </a:xfrm>
          <a:prstGeom prst="rect">
            <a:avLst/>
          </a:prstGeom>
          <a:noFill/>
          <a:ln>
            <a:noFill/>
          </a:ln>
        </p:spPr>
      </p:pic>
      <p:pic>
        <p:nvPicPr>
          <p:cNvPr id="452" name="Google Shape;452;g289120f60f8_0_667"/>
          <p:cNvPicPr preferRelativeResize="0"/>
          <p:nvPr/>
        </p:nvPicPr>
        <p:blipFill>
          <a:blip r:embed="rId4">
            <a:alphaModFix/>
          </a:blip>
          <a:stretch>
            <a:fillRect/>
          </a:stretch>
        </p:blipFill>
        <p:spPr>
          <a:xfrm>
            <a:off x="6569525" y="1794763"/>
            <a:ext cx="1568100" cy="860750"/>
          </a:xfrm>
          <a:prstGeom prst="rect">
            <a:avLst/>
          </a:prstGeom>
          <a:noFill/>
          <a:ln>
            <a:noFill/>
          </a:ln>
        </p:spPr>
      </p:pic>
      <p:pic>
        <p:nvPicPr>
          <p:cNvPr id="453" name="Google Shape;453;g289120f60f8_0_667"/>
          <p:cNvPicPr preferRelativeResize="0"/>
          <p:nvPr/>
        </p:nvPicPr>
        <p:blipFill>
          <a:blip r:embed="rId5">
            <a:alphaModFix/>
          </a:blip>
          <a:stretch>
            <a:fillRect/>
          </a:stretch>
        </p:blipFill>
        <p:spPr>
          <a:xfrm>
            <a:off x="6276975" y="419631"/>
            <a:ext cx="2002750" cy="1057775"/>
          </a:xfrm>
          <a:prstGeom prst="rect">
            <a:avLst/>
          </a:prstGeom>
          <a:noFill/>
          <a:ln>
            <a:noFill/>
          </a:ln>
        </p:spPr>
      </p:pic>
      <p:graphicFrame>
        <p:nvGraphicFramePr>
          <p:cNvPr id="454" name="Google Shape;454;g289120f60f8_0_667"/>
          <p:cNvGraphicFramePr/>
          <p:nvPr/>
        </p:nvGraphicFramePr>
        <p:xfrm>
          <a:off x="2266252" y="3695687"/>
          <a:ext cx="3000000" cy="3000000"/>
        </p:xfrm>
        <a:graphic>
          <a:graphicData uri="http://schemas.openxmlformats.org/drawingml/2006/table">
            <a:tbl>
              <a:tblPr bandRow="1" firstRow="1">
                <a:noFill/>
                <a:tableStyleId>{012C4BDF-C05B-4B0F-A77E-6041A0E2A169}</a:tableStyleId>
              </a:tblPr>
              <a:tblGrid>
                <a:gridCol w="691525"/>
                <a:gridCol w="690575"/>
                <a:gridCol w="691525"/>
              </a:tblGrid>
              <a:tr h="634375">
                <a:tc>
                  <a:txBody>
                    <a:bodyPr/>
                    <a:lstStyle/>
                    <a:p>
                      <a:pPr indent="0" lvl="0" marL="0" marR="0" rtl="0" algn="ctr">
                        <a:lnSpc>
                          <a:spcPct val="100000"/>
                        </a:lnSpc>
                        <a:spcBef>
                          <a:spcPts val="0"/>
                        </a:spcBef>
                        <a:spcAft>
                          <a:spcPts val="0"/>
                        </a:spcAft>
                        <a:buNone/>
                      </a:pPr>
                      <a:r>
                        <a:rPr b="1" lang="en-US" sz="2100">
                          <a:latin typeface="Courier New"/>
                          <a:ea typeface="Courier New"/>
                          <a:cs typeface="Courier New"/>
                          <a:sym typeface="Courier New"/>
                        </a:rPr>
                        <a:t>E</a:t>
                      </a:r>
                      <a:endParaRPr sz="2100" u="none" cap="none" strike="noStrike">
                        <a:latin typeface="Courier New"/>
                        <a:ea typeface="Courier New"/>
                        <a:cs typeface="Courier New"/>
                        <a:sym typeface="Courier New"/>
                      </a:endParaRPr>
                    </a:p>
                  </a:txBody>
                  <a:tcPr marT="29525" marB="0"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2100">
                          <a:latin typeface="Courier New"/>
                          <a:ea typeface="Courier New"/>
                          <a:cs typeface="Courier New"/>
                          <a:sym typeface="Courier New"/>
                        </a:rPr>
                        <a:t>K</a:t>
                      </a:r>
                      <a:endParaRPr sz="2100" u="none" cap="none" strike="noStrike">
                        <a:latin typeface="Courier New"/>
                        <a:ea typeface="Courier New"/>
                        <a:cs typeface="Courier New"/>
                        <a:sym typeface="Courier New"/>
                      </a:endParaRPr>
                    </a:p>
                  </a:txBody>
                  <a:tcPr marT="295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900">
                          <a:latin typeface="Times New Roman"/>
                          <a:ea typeface="Times New Roman"/>
                          <a:cs typeface="Times New Roman"/>
                          <a:sym typeface="Times New Roman"/>
                        </a:rPr>
                        <a:t> G</a:t>
                      </a:r>
                      <a:endParaRPr sz="19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455" name="Google Shape;455;g289120f60f8_0_667"/>
          <p:cNvSpPr txBox="1"/>
          <p:nvPr/>
        </p:nvSpPr>
        <p:spPr>
          <a:xfrm>
            <a:off x="2055400" y="3318700"/>
            <a:ext cx="264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entury Gothic"/>
                <a:ea typeface="Century Gothic"/>
                <a:cs typeface="Century Gothic"/>
                <a:sym typeface="Century Gothic"/>
              </a:rPr>
              <a:t>Dequeue // remove E</a:t>
            </a:r>
            <a:endParaRPr>
              <a:latin typeface="Century Gothic"/>
              <a:ea typeface="Century Gothic"/>
              <a:cs typeface="Century Gothic"/>
              <a:sym typeface="Century Gothic"/>
            </a:endParaRPr>
          </a:p>
        </p:txBody>
      </p:sp>
      <p:sp>
        <p:nvSpPr>
          <p:cNvPr id="456" name="Google Shape;456;g289120f60f8_0_667"/>
          <p:cNvSpPr txBox="1"/>
          <p:nvPr/>
        </p:nvSpPr>
        <p:spPr>
          <a:xfrm>
            <a:off x="1944700" y="4457700"/>
            <a:ext cx="3000000" cy="415500"/>
          </a:xfrm>
          <a:prstGeom prst="rect">
            <a:avLst/>
          </a:prstGeom>
          <a:noFill/>
          <a:ln>
            <a:noFill/>
          </a:ln>
        </p:spPr>
        <p:txBody>
          <a:bodyPr anchorCtr="0" anchor="t" bIns="91425" lIns="91425" spcFirstLastPara="1" rIns="91425" wrap="square" tIns="91425">
            <a:spAutoFit/>
          </a:bodyPr>
          <a:lstStyle/>
          <a:p>
            <a:pPr indent="0" lvl="0" marL="63500" rtl="0" algn="l">
              <a:spcBef>
                <a:spcPts val="0"/>
              </a:spcBef>
              <a:spcAft>
                <a:spcPts val="0"/>
              </a:spcAft>
              <a:buNone/>
            </a:pPr>
            <a:r>
              <a:rPr lang="en-US" sz="1500">
                <a:solidFill>
                  <a:schemeClr val="dk1"/>
                </a:solidFill>
              </a:rPr>
              <a:t>front</a:t>
            </a:r>
            <a:endParaRPr/>
          </a:p>
        </p:txBody>
      </p:sp>
      <p:sp>
        <p:nvSpPr>
          <p:cNvPr id="457" name="Google Shape;457;g289120f60f8_0_667"/>
          <p:cNvSpPr/>
          <p:nvPr/>
        </p:nvSpPr>
        <p:spPr>
          <a:xfrm>
            <a:off x="2390775" y="4314835"/>
            <a:ext cx="57150" cy="285750"/>
          </a:xfrm>
          <a:custGeom>
            <a:rect b="b" l="l" r="r" t="t"/>
            <a:pathLst>
              <a:path extrusionOk="0" h="381000" w="76200">
                <a:moveTo>
                  <a:pt x="76200" y="76200"/>
                </a:moveTo>
                <a:lnTo>
                  <a:pt x="69850" y="63500"/>
                </a:lnTo>
                <a:lnTo>
                  <a:pt x="38100" y="0"/>
                </a:lnTo>
                <a:lnTo>
                  <a:pt x="0" y="76200"/>
                </a:lnTo>
                <a:lnTo>
                  <a:pt x="31750" y="76200"/>
                </a:lnTo>
                <a:lnTo>
                  <a:pt x="31750" y="381000"/>
                </a:lnTo>
                <a:lnTo>
                  <a:pt x="44450" y="381000"/>
                </a:lnTo>
                <a:lnTo>
                  <a:pt x="44450" y="76200"/>
                </a:lnTo>
                <a:lnTo>
                  <a:pt x="76200" y="762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graphicFrame>
        <p:nvGraphicFramePr>
          <p:cNvPr id="458" name="Google Shape;458;g289120f60f8_0_667"/>
          <p:cNvGraphicFramePr/>
          <p:nvPr/>
        </p:nvGraphicFramePr>
        <p:xfrm>
          <a:off x="4611677" y="3878837"/>
          <a:ext cx="3000000" cy="3000000"/>
        </p:xfrm>
        <a:graphic>
          <a:graphicData uri="http://schemas.openxmlformats.org/drawingml/2006/table">
            <a:tbl>
              <a:tblPr bandRow="1" firstRow="1">
                <a:noFill/>
                <a:tableStyleId>{012C4BDF-C05B-4B0F-A77E-6041A0E2A169}</a:tableStyleId>
              </a:tblPr>
              <a:tblGrid>
                <a:gridCol w="691525"/>
                <a:gridCol w="690575"/>
                <a:gridCol w="691525"/>
              </a:tblGrid>
              <a:tr h="634375">
                <a:tc>
                  <a:txBody>
                    <a:bodyPr/>
                    <a:lstStyle/>
                    <a:p>
                      <a:pPr indent="0" lvl="0" marL="0" marR="0" rtl="0" algn="ctr">
                        <a:lnSpc>
                          <a:spcPct val="100000"/>
                        </a:lnSpc>
                        <a:spcBef>
                          <a:spcPts val="0"/>
                        </a:spcBef>
                        <a:spcAft>
                          <a:spcPts val="0"/>
                        </a:spcAft>
                        <a:buNone/>
                      </a:pPr>
                      <a:r>
                        <a:t/>
                      </a:r>
                      <a:endParaRPr sz="2100" u="none" cap="none" strike="noStrike">
                        <a:latin typeface="Courier New"/>
                        <a:ea typeface="Courier New"/>
                        <a:cs typeface="Courier New"/>
                        <a:sym typeface="Courier New"/>
                      </a:endParaRPr>
                    </a:p>
                  </a:txBody>
                  <a:tcPr marT="29525" marB="0"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2100">
                          <a:latin typeface="Courier New"/>
                          <a:ea typeface="Courier New"/>
                          <a:cs typeface="Courier New"/>
                          <a:sym typeface="Courier New"/>
                        </a:rPr>
                        <a:t>K</a:t>
                      </a:r>
                      <a:endParaRPr sz="2100" u="none" cap="none" strike="noStrike">
                        <a:latin typeface="Courier New"/>
                        <a:ea typeface="Courier New"/>
                        <a:cs typeface="Courier New"/>
                        <a:sym typeface="Courier New"/>
                      </a:endParaRPr>
                    </a:p>
                  </a:txBody>
                  <a:tcPr marT="295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900">
                          <a:latin typeface="Times New Roman"/>
                          <a:ea typeface="Times New Roman"/>
                          <a:cs typeface="Times New Roman"/>
                          <a:sym typeface="Times New Roman"/>
                        </a:rPr>
                        <a:t> G</a:t>
                      </a:r>
                      <a:endParaRPr sz="19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459" name="Google Shape;459;g289120f60f8_0_667"/>
          <p:cNvSpPr txBox="1"/>
          <p:nvPr/>
        </p:nvSpPr>
        <p:spPr>
          <a:xfrm>
            <a:off x="5373700" y="4610100"/>
            <a:ext cx="3000000" cy="415500"/>
          </a:xfrm>
          <a:prstGeom prst="rect">
            <a:avLst/>
          </a:prstGeom>
          <a:noFill/>
          <a:ln>
            <a:noFill/>
          </a:ln>
        </p:spPr>
        <p:txBody>
          <a:bodyPr anchorCtr="0" anchor="t" bIns="91425" lIns="91425" spcFirstLastPara="1" rIns="91425" wrap="square" tIns="91425">
            <a:spAutoFit/>
          </a:bodyPr>
          <a:lstStyle/>
          <a:p>
            <a:pPr indent="0" lvl="0" marL="63500" rtl="0" algn="l">
              <a:spcBef>
                <a:spcPts val="0"/>
              </a:spcBef>
              <a:spcAft>
                <a:spcPts val="0"/>
              </a:spcAft>
              <a:buNone/>
            </a:pPr>
            <a:r>
              <a:rPr lang="en-US" sz="1500">
                <a:solidFill>
                  <a:schemeClr val="dk1"/>
                </a:solidFill>
              </a:rPr>
              <a:t>front</a:t>
            </a:r>
            <a:endParaRPr/>
          </a:p>
        </p:txBody>
      </p:sp>
      <p:sp>
        <p:nvSpPr>
          <p:cNvPr id="460" name="Google Shape;460;g289120f60f8_0_667"/>
          <p:cNvSpPr/>
          <p:nvPr/>
        </p:nvSpPr>
        <p:spPr>
          <a:xfrm>
            <a:off x="5667375" y="4467235"/>
            <a:ext cx="57150" cy="285750"/>
          </a:xfrm>
          <a:custGeom>
            <a:rect b="b" l="l" r="r" t="t"/>
            <a:pathLst>
              <a:path extrusionOk="0" h="381000" w="76200">
                <a:moveTo>
                  <a:pt x="76200" y="76200"/>
                </a:moveTo>
                <a:lnTo>
                  <a:pt x="69850" y="63500"/>
                </a:lnTo>
                <a:lnTo>
                  <a:pt x="38100" y="0"/>
                </a:lnTo>
                <a:lnTo>
                  <a:pt x="0" y="76200"/>
                </a:lnTo>
                <a:lnTo>
                  <a:pt x="31750" y="76200"/>
                </a:lnTo>
                <a:lnTo>
                  <a:pt x="31750" y="381000"/>
                </a:lnTo>
                <a:lnTo>
                  <a:pt x="44450" y="381000"/>
                </a:lnTo>
                <a:lnTo>
                  <a:pt x="44450" y="76200"/>
                </a:lnTo>
                <a:lnTo>
                  <a:pt x="76200" y="762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sp>
        <p:nvSpPr>
          <p:cNvPr id="461" name="Google Shape;461;g289120f60f8_0_667"/>
          <p:cNvSpPr txBox="1"/>
          <p:nvPr/>
        </p:nvSpPr>
        <p:spPr>
          <a:xfrm>
            <a:off x="6959900" y="4044375"/>
            <a:ext cx="2134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entury Gothic"/>
                <a:ea typeface="Century Gothic"/>
                <a:cs typeface="Century Gothic"/>
                <a:sym typeface="Century Gothic"/>
              </a:rPr>
              <a:t>En queue // add s</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Queue is full where we have to place “S”</a:t>
            </a:r>
            <a:endParaRPr>
              <a:latin typeface="Century Gothic"/>
              <a:ea typeface="Century Gothic"/>
              <a:cs typeface="Century Gothic"/>
              <a:sym typeface="Century Gothic"/>
            </a:endParaRPr>
          </a:p>
        </p:txBody>
      </p:sp>
      <p:sp>
        <p:nvSpPr>
          <p:cNvPr id="462" name="Google Shape;462;g289120f60f8_0_667"/>
          <p:cNvSpPr txBox="1"/>
          <p:nvPr/>
        </p:nvSpPr>
        <p:spPr>
          <a:xfrm>
            <a:off x="5983300" y="4610100"/>
            <a:ext cx="3000000" cy="415500"/>
          </a:xfrm>
          <a:prstGeom prst="rect">
            <a:avLst/>
          </a:prstGeom>
          <a:noFill/>
          <a:ln>
            <a:noFill/>
          </a:ln>
        </p:spPr>
        <p:txBody>
          <a:bodyPr anchorCtr="0" anchor="t" bIns="91425" lIns="91425" spcFirstLastPara="1" rIns="91425" wrap="square" tIns="91425">
            <a:spAutoFit/>
          </a:bodyPr>
          <a:lstStyle/>
          <a:p>
            <a:pPr indent="0" lvl="0" marL="63500" rtl="0" algn="l">
              <a:spcBef>
                <a:spcPts val="0"/>
              </a:spcBef>
              <a:spcAft>
                <a:spcPts val="0"/>
              </a:spcAft>
              <a:buNone/>
            </a:pPr>
            <a:r>
              <a:rPr lang="en-US" sz="1500">
                <a:solidFill>
                  <a:schemeClr val="dk1"/>
                </a:solidFill>
              </a:rPr>
              <a:t>rear</a:t>
            </a:r>
            <a:endParaRPr/>
          </a:p>
        </p:txBody>
      </p:sp>
      <p:sp>
        <p:nvSpPr>
          <p:cNvPr id="463" name="Google Shape;463;g289120f60f8_0_667"/>
          <p:cNvSpPr/>
          <p:nvPr/>
        </p:nvSpPr>
        <p:spPr>
          <a:xfrm>
            <a:off x="6276975" y="4467235"/>
            <a:ext cx="57150" cy="285750"/>
          </a:xfrm>
          <a:custGeom>
            <a:rect b="b" l="l" r="r" t="t"/>
            <a:pathLst>
              <a:path extrusionOk="0" h="381000" w="76200">
                <a:moveTo>
                  <a:pt x="76200" y="76200"/>
                </a:moveTo>
                <a:lnTo>
                  <a:pt x="69850" y="63500"/>
                </a:lnTo>
                <a:lnTo>
                  <a:pt x="38100" y="0"/>
                </a:lnTo>
                <a:lnTo>
                  <a:pt x="0" y="76200"/>
                </a:lnTo>
                <a:lnTo>
                  <a:pt x="31750" y="76200"/>
                </a:lnTo>
                <a:lnTo>
                  <a:pt x="31750" y="381000"/>
                </a:lnTo>
                <a:lnTo>
                  <a:pt x="44450" y="381000"/>
                </a:lnTo>
                <a:lnTo>
                  <a:pt x="44450" y="76200"/>
                </a:lnTo>
                <a:lnTo>
                  <a:pt x="76200" y="762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graphicFrame>
        <p:nvGraphicFramePr>
          <p:cNvPr id="464" name="Google Shape;464;g289120f60f8_0_667"/>
          <p:cNvGraphicFramePr/>
          <p:nvPr/>
        </p:nvGraphicFramePr>
        <p:xfrm>
          <a:off x="6821477" y="2812037"/>
          <a:ext cx="3000000" cy="3000000"/>
        </p:xfrm>
        <a:graphic>
          <a:graphicData uri="http://schemas.openxmlformats.org/drawingml/2006/table">
            <a:tbl>
              <a:tblPr bandRow="1" firstRow="1">
                <a:noFill/>
                <a:tableStyleId>{012C4BDF-C05B-4B0F-A77E-6041A0E2A169}</a:tableStyleId>
              </a:tblPr>
              <a:tblGrid>
                <a:gridCol w="691525"/>
                <a:gridCol w="690575"/>
                <a:gridCol w="691525"/>
              </a:tblGrid>
              <a:tr h="634375">
                <a:tc>
                  <a:txBody>
                    <a:bodyPr/>
                    <a:lstStyle/>
                    <a:p>
                      <a:pPr indent="0" lvl="0" marL="0" marR="0" rtl="0" algn="ctr">
                        <a:lnSpc>
                          <a:spcPct val="100000"/>
                        </a:lnSpc>
                        <a:spcBef>
                          <a:spcPts val="0"/>
                        </a:spcBef>
                        <a:spcAft>
                          <a:spcPts val="0"/>
                        </a:spcAft>
                        <a:buNone/>
                      </a:pPr>
                      <a:r>
                        <a:rPr b="1" lang="en-US" sz="2100">
                          <a:solidFill>
                            <a:srgbClr val="FF0000"/>
                          </a:solidFill>
                          <a:latin typeface="Courier New"/>
                          <a:ea typeface="Courier New"/>
                          <a:cs typeface="Courier New"/>
                          <a:sym typeface="Courier New"/>
                        </a:rPr>
                        <a:t>S</a:t>
                      </a:r>
                      <a:endParaRPr b="1" sz="2100" u="none" cap="none" strike="noStrike">
                        <a:solidFill>
                          <a:srgbClr val="FF0000"/>
                        </a:solidFill>
                        <a:latin typeface="Courier New"/>
                        <a:ea typeface="Courier New"/>
                        <a:cs typeface="Courier New"/>
                        <a:sym typeface="Courier New"/>
                      </a:endParaRPr>
                    </a:p>
                  </a:txBody>
                  <a:tcPr marT="29525" marB="0"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2100">
                          <a:latin typeface="Courier New"/>
                          <a:ea typeface="Courier New"/>
                          <a:cs typeface="Courier New"/>
                          <a:sym typeface="Courier New"/>
                        </a:rPr>
                        <a:t>K</a:t>
                      </a:r>
                      <a:endParaRPr sz="2100" u="none" cap="none" strike="noStrike">
                        <a:latin typeface="Courier New"/>
                        <a:ea typeface="Courier New"/>
                        <a:cs typeface="Courier New"/>
                        <a:sym typeface="Courier New"/>
                      </a:endParaRPr>
                    </a:p>
                  </a:txBody>
                  <a:tcPr marT="295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900">
                          <a:latin typeface="Times New Roman"/>
                          <a:ea typeface="Times New Roman"/>
                          <a:cs typeface="Times New Roman"/>
                          <a:sym typeface="Times New Roman"/>
                        </a:rPr>
                        <a:t> G</a:t>
                      </a:r>
                      <a:endParaRPr sz="19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465" name="Google Shape;465;g289120f60f8_0_667"/>
          <p:cNvSpPr txBox="1"/>
          <p:nvPr/>
        </p:nvSpPr>
        <p:spPr>
          <a:xfrm>
            <a:off x="7583500" y="3543300"/>
            <a:ext cx="3000000" cy="415500"/>
          </a:xfrm>
          <a:prstGeom prst="rect">
            <a:avLst/>
          </a:prstGeom>
          <a:noFill/>
          <a:ln>
            <a:noFill/>
          </a:ln>
        </p:spPr>
        <p:txBody>
          <a:bodyPr anchorCtr="0" anchor="t" bIns="91425" lIns="91425" spcFirstLastPara="1" rIns="91425" wrap="square" tIns="91425">
            <a:spAutoFit/>
          </a:bodyPr>
          <a:lstStyle/>
          <a:p>
            <a:pPr indent="0" lvl="0" marL="63500" rtl="0" algn="l">
              <a:spcBef>
                <a:spcPts val="0"/>
              </a:spcBef>
              <a:spcAft>
                <a:spcPts val="0"/>
              </a:spcAft>
              <a:buNone/>
            </a:pPr>
            <a:r>
              <a:rPr lang="en-US" sz="1500">
                <a:solidFill>
                  <a:schemeClr val="dk1"/>
                </a:solidFill>
              </a:rPr>
              <a:t>front</a:t>
            </a:r>
            <a:endParaRPr/>
          </a:p>
        </p:txBody>
      </p:sp>
      <p:sp>
        <p:nvSpPr>
          <p:cNvPr id="466" name="Google Shape;466;g289120f60f8_0_667"/>
          <p:cNvSpPr/>
          <p:nvPr/>
        </p:nvSpPr>
        <p:spPr>
          <a:xfrm>
            <a:off x="7877175" y="3400435"/>
            <a:ext cx="57150" cy="285750"/>
          </a:xfrm>
          <a:custGeom>
            <a:rect b="b" l="l" r="r" t="t"/>
            <a:pathLst>
              <a:path extrusionOk="0" h="381000" w="76200">
                <a:moveTo>
                  <a:pt x="76200" y="76200"/>
                </a:moveTo>
                <a:lnTo>
                  <a:pt x="69850" y="63500"/>
                </a:lnTo>
                <a:lnTo>
                  <a:pt x="38100" y="0"/>
                </a:lnTo>
                <a:lnTo>
                  <a:pt x="0" y="76200"/>
                </a:lnTo>
                <a:lnTo>
                  <a:pt x="31750" y="76200"/>
                </a:lnTo>
                <a:lnTo>
                  <a:pt x="31750" y="381000"/>
                </a:lnTo>
                <a:lnTo>
                  <a:pt x="44450" y="381000"/>
                </a:lnTo>
                <a:lnTo>
                  <a:pt x="44450" y="76200"/>
                </a:lnTo>
                <a:lnTo>
                  <a:pt x="76200" y="762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sp>
        <p:nvSpPr>
          <p:cNvPr id="467" name="Google Shape;467;g289120f60f8_0_667"/>
          <p:cNvSpPr txBox="1"/>
          <p:nvPr/>
        </p:nvSpPr>
        <p:spPr>
          <a:xfrm>
            <a:off x="6669100" y="3543300"/>
            <a:ext cx="3000000" cy="415500"/>
          </a:xfrm>
          <a:prstGeom prst="rect">
            <a:avLst/>
          </a:prstGeom>
          <a:noFill/>
          <a:ln>
            <a:noFill/>
          </a:ln>
        </p:spPr>
        <p:txBody>
          <a:bodyPr anchorCtr="0" anchor="t" bIns="91425" lIns="91425" spcFirstLastPara="1" rIns="91425" wrap="square" tIns="91425">
            <a:spAutoFit/>
          </a:bodyPr>
          <a:lstStyle/>
          <a:p>
            <a:pPr indent="0" lvl="0" marL="63500" rtl="0" algn="l">
              <a:spcBef>
                <a:spcPts val="0"/>
              </a:spcBef>
              <a:spcAft>
                <a:spcPts val="0"/>
              </a:spcAft>
              <a:buNone/>
            </a:pPr>
            <a:r>
              <a:rPr lang="en-US" sz="1500">
                <a:solidFill>
                  <a:schemeClr val="dk1"/>
                </a:solidFill>
              </a:rPr>
              <a:t>rare</a:t>
            </a:r>
            <a:endParaRPr/>
          </a:p>
        </p:txBody>
      </p:sp>
      <p:sp>
        <p:nvSpPr>
          <p:cNvPr id="468" name="Google Shape;468;g289120f60f8_0_667"/>
          <p:cNvSpPr/>
          <p:nvPr/>
        </p:nvSpPr>
        <p:spPr>
          <a:xfrm>
            <a:off x="6962775" y="3400435"/>
            <a:ext cx="57150" cy="285750"/>
          </a:xfrm>
          <a:custGeom>
            <a:rect b="b" l="l" r="r" t="t"/>
            <a:pathLst>
              <a:path extrusionOk="0" h="381000" w="76200">
                <a:moveTo>
                  <a:pt x="76200" y="76200"/>
                </a:moveTo>
                <a:lnTo>
                  <a:pt x="69850" y="63500"/>
                </a:lnTo>
                <a:lnTo>
                  <a:pt x="38100" y="0"/>
                </a:lnTo>
                <a:lnTo>
                  <a:pt x="0" y="76200"/>
                </a:lnTo>
                <a:lnTo>
                  <a:pt x="31750" y="76200"/>
                </a:lnTo>
                <a:lnTo>
                  <a:pt x="31750" y="381000"/>
                </a:lnTo>
                <a:lnTo>
                  <a:pt x="44450" y="381000"/>
                </a:lnTo>
                <a:lnTo>
                  <a:pt x="44450" y="76200"/>
                </a:lnTo>
                <a:lnTo>
                  <a:pt x="76200" y="762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289120f60f8_0_696"/>
          <p:cNvSpPr txBox="1"/>
          <p:nvPr>
            <p:ph type="title"/>
          </p:nvPr>
        </p:nvSpPr>
        <p:spPr>
          <a:xfrm>
            <a:off x="1458521" y="351062"/>
            <a:ext cx="5013000" cy="7206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262626"/>
              </a:buClr>
              <a:buSzPts val="3300"/>
              <a:buFont typeface="Garamond"/>
              <a:buNone/>
            </a:pPr>
            <a:r>
              <a:rPr lang="en-US"/>
              <a:t>Applications	</a:t>
            </a:r>
            <a:endParaRPr/>
          </a:p>
        </p:txBody>
      </p:sp>
      <p:sp>
        <p:nvSpPr>
          <p:cNvPr id="474" name="Google Shape;474;g289120f60f8_0_696"/>
          <p:cNvSpPr txBox="1"/>
          <p:nvPr>
            <p:ph idx="1" type="body"/>
          </p:nvPr>
        </p:nvSpPr>
        <p:spPr>
          <a:xfrm>
            <a:off x="1456432" y="1200150"/>
            <a:ext cx="5015100" cy="2124900"/>
          </a:xfrm>
          <a:prstGeom prst="rect">
            <a:avLst/>
          </a:prstGeom>
          <a:noFill/>
          <a:ln>
            <a:noFill/>
          </a:ln>
        </p:spPr>
        <p:txBody>
          <a:bodyPr anchorCtr="0" anchor="t" bIns="34275" lIns="68575" spcFirstLastPara="1" rIns="68575" wrap="square" tIns="34275">
            <a:normAutofit fontScale="85000" lnSpcReduction="10000"/>
          </a:bodyPr>
          <a:lstStyle/>
          <a:p>
            <a:pPr indent="-193040" lvl="0" marL="215900" rtl="0" algn="l">
              <a:lnSpc>
                <a:spcPct val="90000"/>
              </a:lnSpc>
              <a:spcBef>
                <a:spcPts val="0"/>
              </a:spcBef>
              <a:spcAft>
                <a:spcPts val="0"/>
              </a:spcAft>
              <a:buSzPct val="114285"/>
              <a:buChar char="?"/>
            </a:pPr>
            <a:r>
              <a:rPr lang="en-US" sz="2100"/>
              <a:t>Reverse a Word</a:t>
            </a:r>
            <a:endParaRPr/>
          </a:p>
          <a:p>
            <a:pPr indent="-193040" lvl="0" marL="215900" rtl="0" algn="l">
              <a:lnSpc>
                <a:spcPct val="90000"/>
              </a:lnSpc>
              <a:spcBef>
                <a:spcPts val="900"/>
              </a:spcBef>
              <a:spcAft>
                <a:spcPts val="0"/>
              </a:spcAft>
              <a:buSzPct val="114285"/>
              <a:buChar char="?"/>
            </a:pPr>
            <a:r>
              <a:rPr lang="en-US" sz="2100"/>
              <a:t>Palindrome</a:t>
            </a:r>
            <a:endParaRPr/>
          </a:p>
          <a:p>
            <a:pPr indent="-193040" lvl="0" marL="215900" rtl="0" algn="l">
              <a:lnSpc>
                <a:spcPct val="90000"/>
              </a:lnSpc>
              <a:spcBef>
                <a:spcPts val="900"/>
              </a:spcBef>
              <a:spcAft>
                <a:spcPts val="0"/>
              </a:spcAft>
              <a:buSzPct val="114285"/>
              <a:buChar char="?"/>
            </a:pPr>
            <a:r>
              <a:rPr lang="en-US" sz="2100"/>
              <a:t>Language processing</a:t>
            </a:r>
            <a:endParaRPr/>
          </a:p>
          <a:p>
            <a:pPr indent="-193040" lvl="0" marL="215900" rtl="0" algn="l">
              <a:lnSpc>
                <a:spcPct val="90000"/>
              </a:lnSpc>
              <a:spcBef>
                <a:spcPts val="900"/>
              </a:spcBef>
              <a:spcAft>
                <a:spcPts val="0"/>
              </a:spcAft>
              <a:buSzPct val="114285"/>
              <a:buChar char="?"/>
            </a:pPr>
            <a:r>
              <a:rPr lang="en-US" sz="2100"/>
              <a:t>Patients waiting outside the doctor's clinic</a:t>
            </a:r>
            <a:endParaRPr/>
          </a:p>
          <a:p>
            <a:pPr indent="-193040" lvl="0" marL="215900" rtl="0" algn="l">
              <a:lnSpc>
                <a:spcPct val="90000"/>
              </a:lnSpc>
              <a:spcBef>
                <a:spcPts val="900"/>
              </a:spcBef>
              <a:spcAft>
                <a:spcPts val="0"/>
              </a:spcAft>
              <a:buSzPct val="114285"/>
              <a:buChar char="?"/>
            </a:pPr>
            <a:r>
              <a:rPr lang="en-US" sz="2100"/>
              <a:t>A queue of people at ticket-window</a:t>
            </a:r>
            <a:endParaRPr/>
          </a:p>
          <a:p>
            <a:pPr indent="-63500" lvl="0" marL="215900" rtl="0" algn="l">
              <a:lnSpc>
                <a:spcPct val="90000"/>
              </a:lnSpc>
              <a:spcBef>
                <a:spcPts val="900"/>
              </a:spcBef>
              <a:spcAft>
                <a:spcPts val="0"/>
              </a:spcAft>
              <a:buSzPct val="114285"/>
              <a:buNone/>
            </a:pPr>
            <a:r>
              <a:t/>
            </a:r>
            <a:endParaRPr sz="21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289120f60f8_0_701"/>
          <p:cNvSpPr txBox="1"/>
          <p:nvPr>
            <p:ph type="title"/>
          </p:nvPr>
        </p:nvSpPr>
        <p:spPr>
          <a:xfrm>
            <a:off x="1944694" y="468083"/>
            <a:ext cx="6684000" cy="9609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US"/>
              <a:t>Queue with Array </a:t>
            </a:r>
            <a:endParaRPr/>
          </a:p>
        </p:txBody>
      </p:sp>
      <p:sp>
        <p:nvSpPr>
          <p:cNvPr id="480" name="Google Shape;480;g289120f60f8_0_701"/>
          <p:cNvSpPr txBox="1"/>
          <p:nvPr>
            <p:ph idx="1" type="body"/>
          </p:nvPr>
        </p:nvSpPr>
        <p:spPr>
          <a:xfrm>
            <a:off x="1941909" y="1600200"/>
            <a:ext cx="6686700" cy="2833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US"/>
              <a:t>Steps for enqueue:</a:t>
            </a:r>
            <a:endParaRPr/>
          </a:p>
          <a:p>
            <a:pPr indent="-317500" lvl="0" marL="457200" rtl="0" algn="l">
              <a:spcBef>
                <a:spcPts val="0"/>
              </a:spcBef>
              <a:spcAft>
                <a:spcPts val="0"/>
              </a:spcAft>
              <a:buClr>
                <a:srgbClr val="000000"/>
              </a:buClr>
              <a:buSzPts val="1400"/>
              <a:buFont typeface="Arial"/>
              <a:buAutoNum type="arabicPeriod"/>
            </a:pPr>
            <a:r>
              <a:rPr lang="en-US"/>
              <a:t>Check the queue is full or not</a:t>
            </a:r>
            <a:endParaRPr/>
          </a:p>
          <a:p>
            <a:pPr indent="-317500" lvl="0" marL="457200" rtl="0" algn="l">
              <a:spcBef>
                <a:spcPts val="0"/>
              </a:spcBef>
              <a:spcAft>
                <a:spcPts val="0"/>
              </a:spcAft>
              <a:buClr>
                <a:srgbClr val="000000"/>
              </a:buClr>
              <a:buSzPts val="1400"/>
              <a:buFont typeface="Arial"/>
              <a:buAutoNum type="arabicPeriod"/>
            </a:pPr>
            <a:r>
              <a:rPr lang="en-US"/>
              <a:t>If full, print overflow and exit</a:t>
            </a:r>
            <a:endParaRPr/>
          </a:p>
          <a:p>
            <a:pPr indent="-317500" lvl="0" marL="457200" rtl="0" algn="l">
              <a:spcBef>
                <a:spcPts val="0"/>
              </a:spcBef>
              <a:spcAft>
                <a:spcPts val="0"/>
              </a:spcAft>
              <a:buClr>
                <a:srgbClr val="000000"/>
              </a:buClr>
              <a:buSzPts val="1400"/>
              <a:buFont typeface="Arial"/>
              <a:buAutoNum type="arabicPeriod"/>
            </a:pPr>
            <a:r>
              <a:rPr lang="en-US"/>
              <a:t>If queue is not full, increment tail and add the element</a:t>
            </a:r>
            <a:endParaRPr/>
          </a:p>
          <a:p>
            <a:pPr indent="0" lvl="0" marL="0" rtl="0" algn="l">
              <a:spcBef>
                <a:spcPts val="0"/>
              </a:spcBef>
              <a:spcAft>
                <a:spcPts val="0"/>
              </a:spcAft>
              <a:buNone/>
            </a:pPr>
            <a:r>
              <a:rPr lang="en-US"/>
              <a:t>Steps for dequeue:</a:t>
            </a:r>
            <a:endParaRPr/>
          </a:p>
          <a:p>
            <a:pPr indent="-317500" lvl="0" marL="457200" rtl="0" algn="l">
              <a:spcBef>
                <a:spcPts val="0"/>
              </a:spcBef>
              <a:spcAft>
                <a:spcPts val="0"/>
              </a:spcAft>
              <a:buClr>
                <a:srgbClr val="000000"/>
              </a:buClr>
              <a:buSzPts val="1400"/>
              <a:buFont typeface="Arial"/>
              <a:buAutoNum type="arabicPeriod"/>
            </a:pPr>
            <a:r>
              <a:rPr lang="en-US"/>
              <a:t>Check queue is empty or not</a:t>
            </a:r>
            <a:endParaRPr/>
          </a:p>
          <a:p>
            <a:pPr indent="-317500" lvl="0" marL="457200" rtl="0" algn="l">
              <a:spcBef>
                <a:spcPts val="0"/>
              </a:spcBef>
              <a:spcAft>
                <a:spcPts val="0"/>
              </a:spcAft>
              <a:buClr>
                <a:srgbClr val="000000"/>
              </a:buClr>
              <a:buSzPts val="1400"/>
              <a:buFont typeface="Arial"/>
              <a:buAutoNum type="arabicPeriod"/>
            </a:pPr>
            <a:r>
              <a:rPr lang="en-US"/>
              <a:t>if empty, print underflow and exit</a:t>
            </a:r>
            <a:endParaRPr/>
          </a:p>
          <a:p>
            <a:pPr indent="-317500" lvl="0" marL="457200" rtl="0" algn="l">
              <a:spcBef>
                <a:spcPts val="0"/>
              </a:spcBef>
              <a:spcAft>
                <a:spcPts val="0"/>
              </a:spcAft>
              <a:buClr>
                <a:srgbClr val="000000"/>
              </a:buClr>
              <a:buSzPts val="1400"/>
              <a:buFont typeface="Arial"/>
              <a:buAutoNum type="arabicPeriod"/>
            </a:pPr>
            <a:r>
              <a:rPr lang="en-US"/>
              <a:t>if not empty, print element at the head and increment head</a:t>
            </a:r>
            <a:endParaRPr/>
          </a:p>
          <a:p>
            <a:pPr indent="0" lvl="0" marL="0" rtl="0" algn="l">
              <a:spcBef>
                <a:spcPts val="0"/>
              </a:spcBef>
              <a:spcAft>
                <a:spcPts val="0"/>
              </a:spcAft>
              <a:buNone/>
            </a:pPr>
            <a:r>
              <a:t/>
            </a:r>
            <a:endParaRPr/>
          </a:p>
          <a:p>
            <a:pPr indent="0" lvl="0" marL="0" rtl="0" algn="l">
              <a:spcBef>
                <a:spcPts val="800"/>
              </a:spcBef>
              <a:spcAft>
                <a:spcPts val="0"/>
              </a:spcAft>
              <a:buNone/>
            </a:pPr>
            <a:r>
              <a:t/>
            </a:r>
            <a:endParaRPr/>
          </a:p>
        </p:txBody>
      </p:sp>
      <p:pic>
        <p:nvPicPr>
          <p:cNvPr id="481" name="Google Shape;481;g289120f60f8_0_701"/>
          <p:cNvPicPr preferRelativeResize="0"/>
          <p:nvPr/>
        </p:nvPicPr>
        <p:blipFill>
          <a:blip r:embed="rId3">
            <a:alphaModFix/>
          </a:blip>
          <a:stretch>
            <a:fillRect/>
          </a:stretch>
        </p:blipFill>
        <p:spPr>
          <a:xfrm>
            <a:off x="2213800" y="3522951"/>
            <a:ext cx="3715875" cy="13662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g289120f60f8_0_707"/>
          <p:cNvPicPr preferRelativeResize="0"/>
          <p:nvPr/>
        </p:nvPicPr>
        <p:blipFill>
          <a:blip r:embed="rId3">
            <a:alphaModFix/>
          </a:blip>
          <a:stretch>
            <a:fillRect/>
          </a:stretch>
        </p:blipFill>
        <p:spPr>
          <a:xfrm>
            <a:off x="188100" y="36325"/>
            <a:ext cx="3202725" cy="1778900"/>
          </a:xfrm>
          <a:prstGeom prst="rect">
            <a:avLst/>
          </a:prstGeom>
          <a:noFill/>
          <a:ln>
            <a:noFill/>
          </a:ln>
        </p:spPr>
      </p:pic>
      <p:pic>
        <p:nvPicPr>
          <p:cNvPr id="487" name="Google Shape;487;g289120f60f8_0_707"/>
          <p:cNvPicPr preferRelativeResize="0"/>
          <p:nvPr/>
        </p:nvPicPr>
        <p:blipFill>
          <a:blip r:embed="rId4">
            <a:alphaModFix/>
          </a:blip>
          <a:stretch>
            <a:fillRect/>
          </a:stretch>
        </p:blipFill>
        <p:spPr>
          <a:xfrm>
            <a:off x="108859" y="1967625"/>
            <a:ext cx="4299242" cy="3213250"/>
          </a:xfrm>
          <a:prstGeom prst="rect">
            <a:avLst/>
          </a:prstGeom>
          <a:noFill/>
          <a:ln>
            <a:noFill/>
          </a:ln>
        </p:spPr>
      </p:pic>
      <p:pic>
        <p:nvPicPr>
          <p:cNvPr id="488" name="Google Shape;488;g289120f60f8_0_707"/>
          <p:cNvPicPr preferRelativeResize="0"/>
          <p:nvPr/>
        </p:nvPicPr>
        <p:blipFill>
          <a:blip r:embed="rId5">
            <a:alphaModFix/>
          </a:blip>
          <a:stretch>
            <a:fillRect/>
          </a:stretch>
        </p:blipFill>
        <p:spPr>
          <a:xfrm>
            <a:off x="4509950" y="3921425"/>
            <a:ext cx="1922075" cy="1072539"/>
          </a:xfrm>
          <a:prstGeom prst="rect">
            <a:avLst/>
          </a:prstGeom>
          <a:noFill/>
          <a:ln>
            <a:noFill/>
          </a:ln>
        </p:spPr>
      </p:pic>
      <p:pic>
        <p:nvPicPr>
          <p:cNvPr id="489" name="Google Shape;489;g289120f60f8_0_707"/>
          <p:cNvPicPr preferRelativeResize="0"/>
          <p:nvPr/>
        </p:nvPicPr>
        <p:blipFill>
          <a:blip r:embed="rId6">
            <a:alphaModFix/>
          </a:blip>
          <a:stretch>
            <a:fillRect/>
          </a:stretch>
        </p:blipFill>
        <p:spPr>
          <a:xfrm>
            <a:off x="6432025" y="3649125"/>
            <a:ext cx="2809550" cy="1344850"/>
          </a:xfrm>
          <a:prstGeom prst="rect">
            <a:avLst/>
          </a:prstGeom>
          <a:noFill/>
          <a:ln>
            <a:noFill/>
          </a:ln>
        </p:spPr>
      </p:pic>
      <p:pic>
        <p:nvPicPr>
          <p:cNvPr id="490" name="Google Shape;490;g289120f60f8_0_707"/>
          <p:cNvPicPr preferRelativeResize="0"/>
          <p:nvPr/>
        </p:nvPicPr>
        <p:blipFill>
          <a:blip r:embed="rId7">
            <a:alphaModFix/>
          </a:blip>
          <a:stretch>
            <a:fillRect/>
          </a:stretch>
        </p:blipFill>
        <p:spPr>
          <a:xfrm>
            <a:off x="4560501" y="152400"/>
            <a:ext cx="3611871" cy="33443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289120f60f8_0_715"/>
          <p:cNvSpPr txBox="1"/>
          <p:nvPr>
            <p:ph type="title"/>
          </p:nvPr>
        </p:nvSpPr>
        <p:spPr>
          <a:xfrm>
            <a:off x="1944694" y="468083"/>
            <a:ext cx="6684000" cy="960900"/>
          </a:xfrm>
          <a:prstGeom prst="rect">
            <a:avLst/>
          </a:prstGeom>
        </p:spPr>
        <p:txBody>
          <a:bodyPr anchorCtr="0" anchor="t" bIns="34275" lIns="68575" spcFirstLastPara="1" rIns="68575" wrap="square" tIns="34275">
            <a:normAutofit fontScale="90000"/>
          </a:bodyPr>
          <a:lstStyle/>
          <a:p>
            <a:pPr indent="0" lvl="0" marL="0" rtl="0" algn="l">
              <a:lnSpc>
                <a:spcPct val="150000"/>
              </a:lnSpc>
              <a:spcBef>
                <a:spcPts val="0"/>
              </a:spcBef>
              <a:spcAft>
                <a:spcPts val="0"/>
              </a:spcAft>
              <a:buClr>
                <a:schemeClr val="dk1"/>
              </a:buClr>
              <a:buSzPct val="40740"/>
              <a:buFont typeface="Arial"/>
              <a:buNone/>
            </a:pPr>
            <a:r>
              <a:rPr b="1" lang="en-US">
                <a:solidFill>
                  <a:srgbClr val="25265E"/>
                </a:solidFill>
                <a:highlight>
                  <a:srgbClr val="F9FAFC"/>
                </a:highlight>
                <a:latin typeface="Arial"/>
                <a:ea typeface="Arial"/>
                <a:cs typeface="Arial"/>
                <a:sym typeface="Arial"/>
              </a:rPr>
              <a:t>Tree Data Structure</a:t>
            </a:r>
            <a:endParaRPr b="1">
              <a:solidFill>
                <a:srgbClr val="25265E"/>
              </a:solidFill>
              <a:highlight>
                <a:srgbClr val="F9FAFC"/>
              </a:highlight>
              <a:latin typeface="Arial"/>
              <a:ea typeface="Arial"/>
              <a:cs typeface="Arial"/>
              <a:sym typeface="Arial"/>
            </a:endParaRPr>
          </a:p>
          <a:p>
            <a:pPr indent="0" lvl="0" marL="0" rtl="0" algn="l">
              <a:spcBef>
                <a:spcPts val="1500"/>
              </a:spcBef>
              <a:spcAft>
                <a:spcPts val="0"/>
              </a:spcAft>
              <a:buNone/>
            </a:pPr>
            <a:r>
              <a:t/>
            </a:r>
            <a:endParaRPr/>
          </a:p>
        </p:txBody>
      </p:sp>
      <p:sp>
        <p:nvSpPr>
          <p:cNvPr id="496" name="Google Shape;496;g289120f60f8_0_715"/>
          <p:cNvSpPr txBox="1"/>
          <p:nvPr>
            <p:ph idx="1" type="body"/>
          </p:nvPr>
        </p:nvSpPr>
        <p:spPr>
          <a:xfrm>
            <a:off x="1774559" y="1062950"/>
            <a:ext cx="6686700" cy="2833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US"/>
              <a:t>A tree is a nonlinear hierarchical data structure that consists of nodes connected by edges.</a:t>
            </a:r>
            <a:endParaRPr/>
          </a:p>
        </p:txBody>
      </p:sp>
      <p:pic>
        <p:nvPicPr>
          <p:cNvPr id="497" name="Google Shape;497;g289120f60f8_0_715"/>
          <p:cNvPicPr preferRelativeResize="0"/>
          <p:nvPr/>
        </p:nvPicPr>
        <p:blipFill>
          <a:blip r:embed="rId3">
            <a:alphaModFix/>
          </a:blip>
          <a:stretch>
            <a:fillRect/>
          </a:stretch>
        </p:blipFill>
        <p:spPr>
          <a:xfrm>
            <a:off x="5859575" y="1613951"/>
            <a:ext cx="2111502" cy="2593074"/>
          </a:xfrm>
          <a:prstGeom prst="rect">
            <a:avLst/>
          </a:prstGeom>
          <a:noFill/>
          <a:ln>
            <a:noFill/>
          </a:ln>
        </p:spPr>
      </p:pic>
      <p:sp>
        <p:nvSpPr>
          <p:cNvPr id="498" name="Google Shape;498;g289120f60f8_0_715"/>
          <p:cNvSpPr txBox="1"/>
          <p:nvPr/>
        </p:nvSpPr>
        <p:spPr>
          <a:xfrm>
            <a:off x="1944700" y="1779100"/>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Why Tree Data Structure?</a:t>
            </a:r>
            <a:endParaRPr/>
          </a:p>
          <a:p>
            <a:pPr indent="-317500" lvl="0" marL="457200" rtl="0" algn="l">
              <a:spcBef>
                <a:spcPts val="0"/>
              </a:spcBef>
              <a:spcAft>
                <a:spcPts val="0"/>
              </a:spcAft>
              <a:buSzPts val="1400"/>
              <a:buAutoNum type="arabicPeriod"/>
            </a:pPr>
            <a:r>
              <a:rPr lang="en-US"/>
              <a:t>Database</a:t>
            </a:r>
            <a:endParaRPr/>
          </a:p>
          <a:p>
            <a:pPr indent="-317500" lvl="0" marL="457200" rtl="0" algn="l">
              <a:spcBef>
                <a:spcPts val="0"/>
              </a:spcBef>
              <a:spcAft>
                <a:spcPts val="0"/>
              </a:spcAft>
              <a:buSzPts val="1400"/>
              <a:buAutoNum type="arabicPeriod"/>
            </a:pPr>
            <a:r>
              <a:rPr lang="en-US"/>
              <a:t>Machine Learning /Decision Making</a:t>
            </a:r>
            <a:endParaRPr/>
          </a:p>
        </p:txBody>
      </p:sp>
      <p:sp>
        <p:nvSpPr>
          <p:cNvPr id="499" name="Google Shape;499;g289120f60f8_0_715"/>
          <p:cNvSpPr txBox="1"/>
          <p:nvPr/>
        </p:nvSpPr>
        <p:spPr>
          <a:xfrm>
            <a:off x="2096150" y="3135425"/>
            <a:ext cx="3000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50">
                <a:solidFill>
                  <a:schemeClr val="dk1"/>
                </a:solidFill>
                <a:highlight>
                  <a:srgbClr val="F9FAFC"/>
                </a:highlight>
              </a:rPr>
              <a:t>Different tree data structures allow quicker and easier access to the data as it is a non-linear data structure.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289120f60f8_0_723"/>
          <p:cNvSpPr txBox="1"/>
          <p:nvPr>
            <p:ph type="title"/>
          </p:nvPr>
        </p:nvSpPr>
        <p:spPr>
          <a:xfrm>
            <a:off x="1389819" y="8"/>
            <a:ext cx="6684000" cy="9609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US"/>
              <a:t>Tree Terminologies</a:t>
            </a:r>
            <a:endParaRPr/>
          </a:p>
        </p:txBody>
      </p:sp>
      <p:sp>
        <p:nvSpPr>
          <p:cNvPr id="505" name="Google Shape;505;g289120f60f8_0_723"/>
          <p:cNvSpPr txBox="1"/>
          <p:nvPr>
            <p:ph idx="1" type="body"/>
          </p:nvPr>
        </p:nvSpPr>
        <p:spPr>
          <a:xfrm>
            <a:off x="1388484" y="1044575"/>
            <a:ext cx="6686700" cy="2833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US"/>
              <a:t>Node</a:t>
            </a:r>
            <a:r>
              <a:rPr lang="en-US"/>
              <a:t>: </a:t>
            </a:r>
            <a:endParaRPr/>
          </a:p>
          <a:p>
            <a:pPr indent="457200" lvl="0" marL="0" rtl="0" algn="l">
              <a:spcBef>
                <a:spcPts val="800"/>
              </a:spcBef>
              <a:spcAft>
                <a:spcPts val="0"/>
              </a:spcAft>
              <a:buNone/>
            </a:pPr>
            <a:r>
              <a:rPr lang="en-US"/>
              <a:t>A node is an entity that contains a key or value and pointers to its child nodes.</a:t>
            </a:r>
            <a:endParaRPr/>
          </a:p>
          <a:p>
            <a:pPr indent="457200" lvl="0" marL="0" rtl="0" algn="l">
              <a:spcBef>
                <a:spcPts val="800"/>
              </a:spcBef>
              <a:spcAft>
                <a:spcPts val="0"/>
              </a:spcAft>
              <a:buNone/>
            </a:pPr>
            <a:r>
              <a:rPr lang="en-US"/>
              <a:t>Leaf nodes or external nodes that do not contain a link/pointer to child nodes.</a:t>
            </a:r>
            <a:endParaRPr/>
          </a:p>
          <a:p>
            <a:pPr indent="457200" lvl="0" marL="0" rtl="0" algn="l">
              <a:spcBef>
                <a:spcPts val="800"/>
              </a:spcBef>
              <a:spcAft>
                <a:spcPts val="0"/>
              </a:spcAft>
              <a:buNone/>
            </a:pPr>
            <a:r>
              <a:rPr lang="en-US"/>
              <a:t>The node having at least a child node is called an internal node.</a:t>
            </a:r>
            <a:endParaRPr/>
          </a:p>
          <a:p>
            <a:pPr indent="0" lvl="0" marL="0" rtl="0" algn="l">
              <a:spcBef>
                <a:spcPts val="800"/>
              </a:spcBef>
              <a:spcAft>
                <a:spcPts val="0"/>
              </a:spcAft>
              <a:buNone/>
            </a:pPr>
            <a:r>
              <a:rPr b="1" lang="en-US"/>
              <a:t>Edge</a:t>
            </a:r>
            <a:endParaRPr b="1"/>
          </a:p>
          <a:p>
            <a:pPr indent="0" lvl="0" marL="0" rtl="0" algn="l">
              <a:spcBef>
                <a:spcPts val="800"/>
              </a:spcBef>
              <a:spcAft>
                <a:spcPts val="0"/>
              </a:spcAft>
              <a:buNone/>
            </a:pPr>
            <a:r>
              <a:rPr lang="en-US"/>
              <a:t>It is the link between any two nodes.</a:t>
            </a:r>
            <a:endParaRPr/>
          </a:p>
        </p:txBody>
      </p:sp>
      <p:pic>
        <p:nvPicPr>
          <p:cNvPr id="506" name="Google Shape;506;g289120f60f8_0_723"/>
          <p:cNvPicPr preferRelativeResize="0"/>
          <p:nvPr/>
        </p:nvPicPr>
        <p:blipFill>
          <a:blip r:embed="rId3">
            <a:alphaModFix/>
          </a:blip>
          <a:stretch>
            <a:fillRect/>
          </a:stretch>
        </p:blipFill>
        <p:spPr>
          <a:xfrm>
            <a:off x="5426275" y="2703825"/>
            <a:ext cx="3319475" cy="18671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289120f60f8_0_729"/>
          <p:cNvSpPr txBox="1"/>
          <p:nvPr>
            <p:ph type="title"/>
          </p:nvPr>
        </p:nvSpPr>
        <p:spPr>
          <a:xfrm>
            <a:off x="1944694" y="468083"/>
            <a:ext cx="6684000" cy="9609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US"/>
              <a:t>Tree terminology</a:t>
            </a:r>
            <a:endParaRPr/>
          </a:p>
        </p:txBody>
      </p:sp>
      <p:sp>
        <p:nvSpPr>
          <p:cNvPr id="512" name="Google Shape;512;g289120f60f8_0_729"/>
          <p:cNvSpPr txBox="1"/>
          <p:nvPr>
            <p:ph idx="1" type="body"/>
          </p:nvPr>
        </p:nvSpPr>
        <p:spPr>
          <a:xfrm>
            <a:off x="5195279" y="89300"/>
            <a:ext cx="3823500" cy="3275100"/>
          </a:xfrm>
          <a:prstGeom prst="rect">
            <a:avLst/>
          </a:prstGeom>
        </p:spPr>
        <p:txBody>
          <a:bodyPr anchorCtr="0" anchor="t" bIns="34275" lIns="68575" spcFirstLastPara="1" rIns="68575" wrap="square" tIns="34275">
            <a:normAutofit lnSpcReduction="20000"/>
          </a:bodyPr>
          <a:lstStyle/>
          <a:p>
            <a:pPr indent="0" lvl="0" marL="0" rtl="0" algn="l">
              <a:spcBef>
                <a:spcPts val="800"/>
              </a:spcBef>
              <a:spcAft>
                <a:spcPts val="0"/>
              </a:spcAft>
              <a:buNone/>
            </a:pPr>
            <a:r>
              <a:rPr lang="en-US"/>
              <a:t>Height of a Node</a:t>
            </a:r>
            <a:endParaRPr/>
          </a:p>
          <a:p>
            <a:pPr indent="457200" lvl="0" marL="0" rtl="0" algn="l">
              <a:spcBef>
                <a:spcPts val="800"/>
              </a:spcBef>
              <a:spcAft>
                <a:spcPts val="0"/>
              </a:spcAft>
              <a:buNone/>
            </a:pPr>
            <a:r>
              <a:rPr lang="en-US"/>
              <a:t>The height of a node is the number of edges from the node to the deepest leaf (ie. the longest path from the node to a leaf node).</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US"/>
              <a:t>Depth of a Node</a:t>
            </a:r>
            <a:endParaRPr/>
          </a:p>
          <a:p>
            <a:pPr indent="457200" lvl="0" marL="0" rtl="0" algn="l">
              <a:spcBef>
                <a:spcPts val="800"/>
              </a:spcBef>
              <a:spcAft>
                <a:spcPts val="0"/>
              </a:spcAft>
              <a:buNone/>
            </a:pPr>
            <a:r>
              <a:rPr lang="en-US"/>
              <a:t>The depth of a node is the number of edges from the root to the node.</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US"/>
              <a:t>Height of a Tree</a:t>
            </a:r>
            <a:endParaRPr/>
          </a:p>
          <a:p>
            <a:pPr indent="457200" lvl="0" marL="0" rtl="0" algn="l">
              <a:spcBef>
                <a:spcPts val="800"/>
              </a:spcBef>
              <a:spcAft>
                <a:spcPts val="0"/>
              </a:spcAft>
              <a:buNone/>
            </a:pPr>
            <a:r>
              <a:rPr lang="en-US"/>
              <a:t>The height of a Tree is the height of the root node or the depth of the deepest node.</a:t>
            </a:r>
            <a:endParaRPr/>
          </a:p>
        </p:txBody>
      </p:sp>
      <p:pic>
        <p:nvPicPr>
          <p:cNvPr id="513" name="Google Shape;513;g289120f60f8_0_729"/>
          <p:cNvPicPr preferRelativeResize="0"/>
          <p:nvPr/>
        </p:nvPicPr>
        <p:blipFill>
          <a:blip r:embed="rId3">
            <a:alphaModFix/>
          </a:blip>
          <a:stretch>
            <a:fillRect/>
          </a:stretch>
        </p:blipFill>
        <p:spPr>
          <a:xfrm>
            <a:off x="2430975" y="1074352"/>
            <a:ext cx="2693799" cy="2501401"/>
          </a:xfrm>
          <a:prstGeom prst="rect">
            <a:avLst/>
          </a:prstGeom>
          <a:noFill/>
          <a:ln>
            <a:noFill/>
          </a:ln>
        </p:spPr>
      </p:pic>
      <p:sp>
        <p:nvSpPr>
          <p:cNvPr id="514" name="Google Shape;514;g289120f60f8_0_729"/>
          <p:cNvSpPr txBox="1"/>
          <p:nvPr/>
        </p:nvSpPr>
        <p:spPr>
          <a:xfrm>
            <a:off x="202575" y="978500"/>
            <a:ext cx="2157900" cy="23859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300">
                <a:solidFill>
                  <a:srgbClr val="273239"/>
                </a:solidFill>
                <a:highlight>
                  <a:srgbClr val="F9F9F9"/>
                </a:highlight>
              </a:rPr>
              <a:t>Input:</a:t>
            </a:r>
            <a:r>
              <a:rPr i="1" lang="en-US" sz="1300">
                <a:solidFill>
                  <a:srgbClr val="273239"/>
                </a:solidFill>
                <a:highlight>
                  <a:srgbClr val="F9F9F9"/>
                </a:highlight>
              </a:rPr>
              <a:t> K = 25, </a:t>
            </a:r>
            <a:endParaRPr i="1" sz="1300">
              <a:solidFill>
                <a:srgbClr val="273239"/>
              </a:solidFill>
              <a:highlight>
                <a:srgbClr val="F9F9F9"/>
              </a:highlight>
            </a:endParaRPr>
          </a:p>
          <a:p>
            <a:pPr indent="0" lvl="0" marL="0" rtl="0" algn="l">
              <a:spcBef>
                <a:spcPts val="0"/>
              </a:spcBef>
              <a:spcAft>
                <a:spcPts val="0"/>
              </a:spcAft>
              <a:buNone/>
            </a:pPr>
            <a:r>
              <a:rPr i="1" lang="en-US" sz="1300">
                <a:solidFill>
                  <a:srgbClr val="273239"/>
                </a:solidFill>
                <a:highlight>
                  <a:srgbClr val="F9F9F9"/>
                </a:highlight>
              </a:rPr>
              <a:t>          5</a:t>
            </a:r>
            <a:endParaRPr i="1" sz="1300">
              <a:solidFill>
                <a:srgbClr val="273239"/>
              </a:solidFill>
              <a:highlight>
                <a:srgbClr val="F9F9F9"/>
              </a:highlight>
            </a:endParaRPr>
          </a:p>
          <a:p>
            <a:pPr indent="0" lvl="0" marL="0" rtl="0" algn="l">
              <a:spcBef>
                <a:spcPts val="0"/>
              </a:spcBef>
              <a:spcAft>
                <a:spcPts val="0"/>
              </a:spcAft>
              <a:buNone/>
            </a:pPr>
            <a:r>
              <a:rPr i="1" lang="en-US" sz="1300">
                <a:solidFill>
                  <a:srgbClr val="273239"/>
                </a:solidFill>
                <a:highlight>
                  <a:srgbClr val="F9F9F9"/>
                </a:highlight>
              </a:rPr>
              <a:t>      /      \</a:t>
            </a:r>
            <a:endParaRPr i="1" sz="1300">
              <a:solidFill>
                <a:srgbClr val="273239"/>
              </a:solidFill>
              <a:highlight>
                <a:srgbClr val="F9F9F9"/>
              </a:highlight>
            </a:endParaRPr>
          </a:p>
          <a:p>
            <a:pPr indent="0" lvl="0" marL="0" rtl="0" algn="l">
              <a:spcBef>
                <a:spcPts val="0"/>
              </a:spcBef>
              <a:spcAft>
                <a:spcPts val="0"/>
              </a:spcAft>
              <a:buNone/>
            </a:pPr>
            <a:r>
              <a:rPr i="1" lang="en-US" sz="1300">
                <a:solidFill>
                  <a:srgbClr val="273239"/>
                </a:solidFill>
                <a:highlight>
                  <a:srgbClr val="F9F9F9"/>
                </a:highlight>
              </a:rPr>
              <a:t>   10       15</a:t>
            </a:r>
            <a:endParaRPr i="1" sz="1300">
              <a:solidFill>
                <a:srgbClr val="273239"/>
              </a:solidFill>
              <a:highlight>
                <a:srgbClr val="F9F9F9"/>
              </a:highlight>
            </a:endParaRPr>
          </a:p>
          <a:p>
            <a:pPr indent="0" lvl="0" marL="0" rtl="0" algn="l">
              <a:spcBef>
                <a:spcPts val="0"/>
              </a:spcBef>
              <a:spcAft>
                <a:spcPts val="0"/>
              </a:spcAft>
              <a:buNone/>
            </a:pPr>
            <a:r>
              <a:rPr i="1" lang="en-US" sz="1300">
                <a:solidFill>
                  <a:srgbClr val="273239"/>
                </a:solidFill>
                <a:highlight>
                  <a:srgbClr val="F9F9F9"/>
                </a:highlight>
              </a:rPr>
              <a:t>  /   \      /   \</a:t>
            </a:r>
            <a:endParaRPr i="1" sz="1300">
              <a:solidFill>
                <a:srgbClr val="273239"/>
              </a:solidFill>
              <a:highlight>
                <a:srgbClr val="F9F9F9"/>
              </a:highlight>
            </a:endParaRPr>
          </a:p>
          <a:p>
            <a:pPr indent="0" lvl="0" marL="0" rtl="0" algn="l">
              <a:spcBef>
                <a:spcPts val="0"/>
              </a:spcBef>
              <a:spcAft>
                <a:spcPts val="0"/>
              </a:spcAft>
              <a:buNone/>
            </a:pPr>
            <a:r>
              <a:rPr i="1" lang="en-US" sz="1300">
                <a:solidFill>
                  <a:srgbClr val="273239"/>
                </a:solidFill>
                <a:highlight>
                  <a:srgbClr val="F9F9F9"/>
                </a:highlight>
              </a:rPr>
              <a:t>20   25  30   35</a:t>
            </a:r>
            <a:endParaRPr i="1" sz="1300">
              <a:solidFill>
                <a:srgbClr val="273239"/>
              </a:solidFill>
              <a:highlight>
                <a:srgbClr val="F9F9F9"/>
              </a:highlight>
            </a:endParaRPr>
          </a:p>
          <a:p>
            <a:pPr indent="0" lvl="0" marL="0" rtl="0" algn="l">
              <a:spcBef>
                <a:spcPts val="0"/>
              </a:spcBef>
              <a:spcAft>
                <a:spcPts val="0"/>
              </a:spcAft>
              <a:buNone/>
            </a:pPr>
            <a:r>
              <a:rPr i="1" lang="en-US" sz="1300">
                <a:solidFill>
                  <a:srgbClr val="273239"/>
                </a:solidFill>
                <a:highlight>
                  <a:srgbClr val="F9F9F9"/>
                </a:highlight>
              </a:rPr>
              <a:t>         \</a:t>
            </a:r>
            <a:endParaRPr i="1" sz="1300">
              <a:solidFill>
                <a:srgbClr val="273239"/>
              </a:solidFill>
              <a:highlight>
                <a:srgbClr val="F9F9F9"/>
              </a:highlight>
            </a:endParaRPr>
          </a:p>
          <a:p>
            <a:pPr indent="0" lvl="0" marL="0" rtl="0" algn="l">
              <a:spcBef>
                <a:spcPts val="0"/>
              </a:spcBef>
              <a:spcAft>
                <a:spcPts val="0"/>
              </a:spcAft>
              <a:buNone/>
            </a:pPr>
            <a:r>
              <a:rPr i="1" lang="en-US" sz="1300">
                <a:solidFill>
                  <a:srgbClr val="273239"/>
                </a:solidFill>
                <a:highlight>
                  <a:srgbClr val="F9F9F9"/>
                </a:highlight>
              </a:rPr>
              <a:t>         45</a:t>
            </a:r>
            <a:endParaRPr i="1" sz="1300">
              <a:solidFill>
                <a:srgbClr val="273239"/>
              </a:solidFill>
              <a:highlight>
                <a:srgbClr val="F9F9F9"/>
              </a:highlight>
            </a:endParaRPr>
          </a:p>
          <a:p>
            <a:pPr indent="0" lvl="0" marL="0" rtl="0" algn="l">
              <a:spcBef>
                <a:spcPts val="0"/>
              </a:spcBef>
              <a:spcAft>
                <a:spcPts val="0"/>
              </a:spcAft>
              <a:buNone/>
            </a:pPr>
            <a:r>
              <a:rPr b="1" i="1" lang="en-US" sz="1300">
                <a:solidFill>
                  <a:srgbClr val="273239"/>
                </a:solidFill>
                <a:highlight>
                  <a:srgbClr val="F9F9F9"/>
                </a:highlight>
              </a:rPr>
              <a:t>Output:</a:t>
            </a:r>
            <a:endParaRPr b="1" i="1" sz="1300">
              <a:solidFill>
                <a:srgbClr val="273239"/>
              </a:solidFill>
              <a:highlight>
                <a:srgbClr val="F9F9F9"/>
              </a:highlight>
            </a:endParaRPr>
          </a:p>
          <a:p>
            <a:pPr indent="0" lvl="0" marL="0" rtl="0" algn="l">
              <a:spcBef>
                <a:spcPts val="0"/>
              </a:spcBef>
              <a:spcAft>
                <a:spcPts val="0"/>
              </a:spcAft>
              <a:buNone/>
            </a:pPr>
            <a:r>
              <a:rPr i="1" lang="en-US" sz="1300">
                <a:solidFill>
                  <a:srgbClr val="273239"/>
                </a:solidFill>
                <a:highlight>
                  <a:srgbClr val="F9F9F9"/>
                </a:highlight>
              </a:rPr>
              <a:t>Depth of node 25 = 2</a:t>
            </a:r>
            <a:endParaRPr i="1" sz="1300">
              <a:solidFill>
                <a:srgbClr val="273239"/>
              </a:solidFill>
              <a:highlight>
                <a:srgbClr val="F9F9F9"/>
              </a:highlight>
            </a:endParaRPr>
          </a:p>
          <a:p>
            <a:pPr indent="0" lvl="0" marL="0" rtl="0" algn="l">
              <a:spcBef>
                <a:spcPts val="0"/>
              </a:spcBef>
              <a:spcAft>
                <a:spcPts val="0"/>
              </a:spcAft>
              <a:buNone/>
            </a:pPr>
            <a:r>
              <a:rPr i="1" lang="en-US" sz="1300">
                <a:solidFill>
                  <a:srgbClr val="273239"/>
                </a:solidFill>
                <a:highlight>
                  <a:srgbClr val="F9F9F9"/>
                </a:highlight>
              </a:rPr>
              <a:t>Height of node 25 = 1</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g289120f60f8_0_736"/>
          <p:cNvSpPr txBox="1"/>
          <p:nvPr>
            <p:ph type="title"/>
          </p:nvPr>
        </p:nvSpPr>
        <p:spPr>
          <a:xfrm>
            <a:off x="1944694" y="468083"/>
            <a:ext cx="6684000" cy="9609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US" sz="1400">
                <a:solidFill>
                  <a:srgbClr val="3F3F3F"/>
                </a:solidFill>
              </a:rPr>
              <a:t>Types of Tree</a:t>
            </a:r>
            <a:endParaRPr/>
          </a:p>
        </p:txBody>
      </p:sp>
      <p:sp>
        <p:nvSpPr>
          <p:cNvPr id="520" name="Google Shape;520;g289120f60f8_0_736"/>
          <p:cNvSpPr txBox="1"/>
          <p:nvPr>
            <p:ph idx="1" type="body"/>
          </p:nvPr>
        </p:nvSpPr>
        <p:spPr>
          <a:xfrm>
            <a:off x="1369434" y="1529725"/>
            <a:ext cx="6686700" cy="2833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a:p>
            <a:pPr indent="0" lvl="0" marL="0" rtl="0" algn="l">
              <a:spcBef>
                <a:spcPts val="800"/>
              </a:spcBef>
              <a:spcAft>
                <a:spcPts val="0"/>
              </a:spcAft>
              <a:buNone/>
            </a:pPr>
            <a:r>
              <a:rPr lang="en-US"/>
              <a:t>Binary Tree</a:t>
            </a:r>
            <a:endParaRPr/>
          </a:p>
          <a:p>
            <a:pPr indent="0" lvl="0" marL="0" rtl="0" algn="l">
              <a:spcBef>
                <a:spcPts val="800"/>
              </a:spcBef>
              <a:spcAft>
                <a:spcPts val="0"/>
              </a:spcAft>
              <a:buNone/>
            </a:pPr>
            <a:r>
              <a:rPr lang="en-US"/>
              <a:t>Binary Search Tree</a:t>
            </a:r>
            <a:endParaRPr/>
          </a:p>
          <a:p>
            <a:pPr indent="0" lvl="0" marL="0" rtl="0" algn="l">
              <a:spcBef>
                <a:spcPts val="800"/>
              </a:spcBef>
              <a:spcAft>
                <a:spcPts val="0"/>
              </a:spcAft>
              <a:buNone/>
            </a:pPr>
            <a:r>
              <a:rPr lang="en-US"/>
              <a:t>AVL Tree</a:t>
            </a:r>
            <a:endParaRPr/>
          </a:p>
        </p:txBody>
      </p:sp>
      <p:pic>
        <p:nvPicPr>
          <p:cNvPr id="521" name="Google Shape;521;g289120f60f8_0_736"/>
          <p:cNvPicPr preferRelativeResize="0"/>
          <p:nvPr/>
        </p:nvPicPr>
        <p:blipFill rotWithShape="1">
          <a:blip r:embed="rId3">
            <a:alphaModFix/>
          </a:blip>
          <a:srcRect b="0" l="0" r="0" t="0"/>
          <a:stretch/>
        </p:blipFill>
        <p:spPr>
          <a:xfrm>
            <a:off x="3409428" y="1346136"/>
            <a:ext cx="5693651" cy="342491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289120f60f8_0_742"/>
          <p:cNvSpPr txBox="1"/>
          <p:nvPr>
            <p:ph type="title"/>
          </p:nvPr>
        </p:nvSpPr>
        <p:spPr>
          <a:xfrm>
            <a:off x="2734352" y="314075"/>
            <a:ext cx="4434900" cy="425700"/>
          </a:xfrm>
          <a:prstGeom prst="rect">
            <a:avLst/>
          </a:prstGeom>
          <a:noFill/>
          <a:ln>
            <a:noFill/>
          </a:ln>
        </p:spPr>
        <p:txBody>
          <a:bodyPr anchorCtr="0" anchor="ctr" bIns="0" lIns="0" spcFirstLastPara="1" rIns="0" wrap="square" tIns="10000">
            <a:spAutoFit/>
          </a:bodyPr>
          <a:lstStyle/>
          <a:p>
            <a:pPr indent="0" lvl="0" marL="12700" rtl="0" algn="l">
              <a:lnSpc>
                <a:spcPct val="100000"/>
              </a:lnSpc>
              <a:spcBef>
                <a:spcPts val="0"/>
              </a:spcBef>
              <a:spcAft>
                <a:spcPts val="0"/>
              </a:spcAft>
              <a:buClr>
                <a:srgbClr val="0C0C0C"/>
              </a:buClr>
              <a:buSzPts val="3800"/>
              <a:buFont typeface="Twentieth Century"/>
              <a:buNone/>
            </a:pPr>
            <a:r>
              <a:rPr lang="en-US"/>
              <a:t>DEFINITION (FULL NODE)</a:t>
            </a:r>
            <a:endParaRPr/>
          </a:p>
        </p:txBody>
      </p:sp>
      <p:sp>
        <p:nvSpPr>
          <p:cNvPr id="527" name="Google Shape;527;g289120f60f8_0_742"/>
          <p:cNvSpPr txBox="1"/>
          <p:nvPr/>
        </p:nvSpPr>
        <p:spPr>
          <a:xfrm>
            <a:off x="1802129" y="1276598"/>
            <a:ext cx="5752200" cy="471900"/>
          </a:xfrm>
          <a:prstGeom prst="rect">
            <a:avLst/>
          </a:prstGeom>
          <a:noFill/>
          <a:ln>
            <a:noFill/>
          </a:ln>
        </p:spPr>
        <p:txBody>
          <a:bodyPr anchorCtr="0" anchor="t" bIns="0" lIns="0" spcFirstLastPara="1" rIns="0" wrap="square" tIns="10000">
            <a:spAutoFit/>
          </a:bodyPr>
          <a:lstStyle/>
          <a:p>
            <a:pPr indent="0" lvl="0" marL="12700" marR="0" rtl="0" algn="l">
              <a:spcBef>
                <a:spcPts val="0"/>
              </a:spcBef>
              <a:spcAft>
                <a:spcPts val="0"/>
              </a:spcAft>
              <a:buNone/>
            </a:pPr>
            <a:r>
              <a:rPr lang="en-US" sz="1500">
                <a:solidFill>
                  <a:schemeClr val="dk1"/>
                </a:solidFill>
                <a:latin typeface="Arial"/>
                <a:ea typeface="Arial"/>
                <a:cs typeface="Arial"/>
                <a:sym typeface="Arial"/>
              </a:rPr>
              <a:t>A </a:t>
            </a:r>
            <a:r>
              <a:rPr i="1" lang="en-US" sz="1500">
                <a:solidFill>
                  <a:schemeClr val="dk1"/>
                </a:solidFill>
                <a:latin typeface="Arial"/>
                <a:ea typeface="Arial"/>
                <a:cs typeface="Arial"/>
                <a:sym typeface="Arial"/>
              </a:rPr>
              <a:t>full </a:t>
            </a:r>
            <a:r>
              <a:rPr lang="en-US" sz="1500">
                <a:solidFill>
                  <a:schemeClr val="dk1"/>
                </a:solidFill>
                <a:latin typeface="Arial"/>
                <a:ea typeface="Arial"/>
                <a:cs typeface="Arial"/>
                <a:sym typeface="Arial"/>
              </a:rPr>
              <a:t>node is a node where both the left and right </a:t>
            </a:r>
            <a:r>
              <a:rPr lang="en-US" sz="1500">
                <a:solidFill>
                  <a:schemeClr val="dk1"/>
                </a:solidFill>
              </a:rPr>
              <a:t>subtrees</a:t>
            </a:r>
            <a:r>
              <a:rPr lang="en-US" sz="1500">
                <a:solidFill>
                  <a:schemeClr val="dk1"/>
                </a:solidFill>
                <a:latin typeface="Arial"/>
                <a:ea typeface="Arial"/>
                <a:cs typeface="Arial"/>
                <a:sym typeface="Arial"/>
              </a:rPr>
              <a:t> are non-</a:t>
            </a:r>
            <a:endParaRPr sz="1500">
              <a:solidFill>
                <a:schemeClr val="dk1"/>
              </a:solidFill>
              <a:latin typeface="Arial"/>
              <a:ea typeface="Arial"/>
              <a:cs typeface="Arial"/>
              <a:sym typeface="Arial"/>
            </a:endParaRPr>
          </a:p>
          <a:p>
            <a:pPr indent="0" lvl="0" marL="12700" marR="0" rtl="0" algn="l">
              <a:spcBef>
                <a:spcPts val="0"/>
              </a:spcBef>
              <a:spcAft>
                <a:spcPts val="0"/>
              </a:spcAft>
              <a:buNone/>
            </a:pPr>
            <a:r>
              <a:rPr lang="en-US" sz="1500">
                <a:solidFill>
                  <a:schemeClr val="dk1"/>
                </a:solidFill>
                <a:latin typeface="Arial"/>
                <a:ea typeface="Arial"/>
                <a:cs typeface="Arial"/>
                <a:sym typeface="Arial"/>
              </a:rPr>
              <a:t>empty trees</a:t>
            </a:r>
            <a:endParaRPr sz="1500">
              <a:solidFill>
                <a:schemeClr val="dk1"/>
              </a:solidFill>
              <a:latin typeface="Arial"/>
              <a:ea typeface="Arial"/>
              <a:cs typeface="Arial"/>
              <a:sym typeface="Arial"/>
            </a:endParaRPr>
          </a:p>
        </p:txBody>
      </p:sp>
      <p:sp>
        <p:nvSpPr>
          <p:cNvPr id="528" name="Google Shape;528;g289120f60f8_0_742"/>
          <p:cNvSpPr txBox="1"/>
          <p:nvPr/>
        </p:nvSpPr>
        <p:spPr>
          <a:xfrm>
            <a:off x="1802130" y="3553304"/>
            <a:ext cx="1265400" cy="757200"/>
          </a:xfrm>
          <a:prstGeom prst="rect">
            <a:avLst/>
          </a:prstGeom>
          <a:noFill/>
          <a:ln>
            <a:noFill/>
          </a:ln>
        </p:spPr>
        <p:txBody>
          <a:bodyPr anchorCtr="0" anchor="t" bIns="0" lIns="0" spcFirstLastPara="1" rIns="0" wrap="square" tIns="56200">
            <a:spAutoFit/>
          </a:bodyPr>
          <a:lstStyle/>
          <a:p>
            <a:pPr indent="0" lvl="0" marL="12700" marR="0" rtl="0" algn="l">
              <a:spcBef>
                <a:spcPts val="0"/>
              </a:spcBef>
              <a:spcAft>
                <a:spcPts val="0"/>
              </a:spcAft>
              <a:buNone/>
            </a:pPr>
            <a:r>
              <a:rPr lang="en-US" sz="1500">
                <a:solidFill>
                  <a:schemeClr val="dk1"/>
                </a:solidFill>
                <a:latin typeface="Arial"/>
                <a:ea typeface="Arial"/>
                <a:cs typeface="Arial"/>
                <a:sym typeface="Arial"/>
              </a:rPr>
              <a:t>Legend:</a:t>
            </a:r>
            <a:endParaRPr sz="1500">
              <a:solidFill>
                <a:schemeClr val="dk1"/>
              </a:solidFill>
              <a:latin typeface="Arial"/>
              <a:ea typeface="Arial"/>
              <a:cs typeface="Arial"/>
              <a:sym typeface="Arial"/>
            </a:endParaRPr>
          </a:p>
          <a:p>
            <a:pPr indent="0" lvl="0" marL="520700" marR="0" rtl="0" algn="l">
              <a:spcBef>
                <a:spcPts val="300"/>
              </a:spcBef>
              <a:spcAft>
                <a:spcPts val="0"/>
              </a:spcAft>
              <a:buNone/>
            </a:pPr>
            <a:r>
              <a:rPr lang="en-US" sz="1400">
                <a:solidFill>
                  <a:schemeClr val="dk1"/>
                </a:solidFill>
                <a:latin typeface="Arial"/>
                <a:ea typeface="Arial"/>
                <a:cs typeface="Arial"/>
                <a:sym typeface="Arial"/>
              </a:rPr>
              <a:t>full nodes</a:t>
            </a:r>
            <a:endParaRPr sz="1400">
              <a:solidFill>
                <a:schemeClr val="dk1"/>
              </a:solidFill>
              <a:latin typeface="Arial"/>
              <a:ea typeface="Arial"/>
              <a:cs typeface="Arial"/>
              <a:sym typeface="Arial"/>
            </a:endParaRPr>
          </a:p>
        </p:txBody>
      </p:sp>
      <p:sp>
        <p:nvSpPr>
          <p:cNvPr id="529" name="Google Shape;529;g289120f60f8_0_742"/>
          <p:cNvSpPr txBox="1"/>
          <p:nvPr/>
        </p:nvSpPr>
        <p:spPr>
          <a:xfrm>
            <a:off x="3622263" y="3870770"/>
            <a:ext cx="541500" cy="440700"/>
          </a:xfrm>
          <a:prstGeom prst="rect">
            <a:avLst/>
          </a:prstGeom>
          <a:noFill/>
          <a:ln>
            <a:noFill/>
          </a:ln>
        </p:spPr>
        <p:txBody>
          <a:bodyPr anchorCtr="0" anchor="t" bIns="0" lIns="0" spcFirstLastPara="1" rIns="0" wrap="square" tIns="9525">
            <a:spAutoFit/>
          </a:bodyPr>
          <a:lstStyle/>
          <a:p>
            <a:pPr indent="0" lvl="0" marL="12700" marR="0" rtl="0" algn="l">
              <a:spcBef>
                <a:spcPts val="0"/>
              </a:spcBef>
              <a:spcAft>
                <a:spcPts val="0"/>
              </a:spcAft>
              <a:buNone/>
            </a:pPr>
            <a:r>
              <a:rPr lang="en-US" sz="1400">
                <a:solidFill>
                  <a:srgbClr val="0000FF"/>
                </a:solidFill>
                <a:latin typeface="Arial"/>
                <a:ea typeface="Arial"/>
                <a:cs typeface="Arial"/>
                <a:sym typeface="Arial"/>
              </a:rPr>
              <a:t>neither</a:t>
            </a:r>
            <a:endParaRPr sz="1400">
              <a:solidFill>
                <a:schemeClr val="dk1"/>
              </a:solidFill>
              <a:latin typeface="Arial"/>
              <a:ea typeface="Arial"/>
              <a:cs typeface="Arial"/>
              <a:sym typeface="Arial"/>
            </a:endParaRPr>
          </a:p>
        </p:txBody>
      </p:sp>
      <p:sp>
        <p:nvSpPr>
          <p:cNvPr id="530" name="Google Shape;530;g289120f60f8_0_742"/>
          <p:cNvSpPr txBox="1"/>
          <p:nvPr/>
        </p:nvSpPr>
        <p:spPr>
          <a:xfrm>
            <a:off x="4812125" y="3870770"/>
            <a:ext cx="809100" cy="440700"/>
          </a:xfrm>
          <a:prstGeom prst="rect">
            <a:avLst/>
          </a:prstGeom>
          <a:noFill/>
          <a:ln>
            <a:noFill/>
          </a:ln>
        </p:spPr>
        <p:txBody>
          <a:bodyPr anchorCtr="0" anchor="t" bIns="0" lIns="0" spcFirstLastPara="1" rIns="0" wrap="square" tIns="9525">
            <a:spAutoFit/>
          </a:bodyPr>
          <a:lstStyle/>
          <a:p>
            <a:pPr indent="0" lvl="0" marL="12700" marR="0" rtl="0" algn="l">
              <a:spcBef>
                <a:spcPts val="0"/>
              </a:spcBef>
              <a:spcAft>
                <a:spcPts val="0"/>
              </a:spcAft>
              <a:buNone/>
            </a:pPr>
            <a:r>
              <a:rPr lang="en-US" sz="1400">
                <a:solidFill>
                  <a:srgbClr val="008000"/>
                </a:solidFill>
                <a:latin typeface="Arial"/>
                <a:ea typeface="Arial"/>
                <a:cs typeface="Arial"/>
                <a:sym typeface="Arial"/>
              </a:rPr>
              <a:t>leaf nodes</a:t>
            </a:r>
            <a:endParaRPr sz="1400">
              <a:solidFill>
                <a:schemeClr val="dk1"/>
              </a:solidFill>
              <a:latin typeface="Arial"/>
              <a:ea typeface="Arial"/>
              <a:cs typeface="Arial"/>
              <a:sym typeface="Arial"/>
            </a:endParaRPr>
          </a:p>
        </p:txBody>
      </p:sp>
      <p:pic>
        <p:nvPicPr>
          <p:cNvPr id="531" name="Google Shape;531;g289120f60f8_0_742"/>
          <p:cNvPicPr preferRelativeResize="0"/>
          <p:nvPr/>
        </p:nvPicPr>
        <p:blipFill rotWithShape="1">
          <a:blip r:embed="rId3">
            <a:alphaModFix/>
          </a:blip>
          <a:srcRect b="0" l="0" r="0" t="0"/>
          <a:stretch/>
        </p:blipFill>
        <p:spPr>
          <a:xfrm>
            <a:off x="2163923" y="2015269"/>
            <a:ext cx="4884147" cy="1317440"/>
          </a:xfrm>
          <a:prstGeom prst="rect">
            <a:avLst/>
          </a:prstGeom>
          <a:noFill/>
          <a:ln>
            <a:noFill/>
          </a:ln>
        </p:spPr>
      </p:pic>
      <p:pic>
        <p:nvPicPr>
          <p:cNvPr id="532" name="Google Shape;532;g289120f60f8_0_742"/>
          <p:cNvPicPr preferRelativeResize="0"/>
          <p:nvPr/>
        </p:nvPicPr>
        <p:blipFill rotWithShape="1">
          <a:blip r:embed="rId4">
            <a:alphaModFix/>
          </a:blip>
          <a:srcRect b="0" l="0" r="0" t="0"/>
          <a:stretch/>
        </p:blipFill>
        <p:spPr>
          <a:xfrm>
            <a:off x="3206258" y="3943970"/>
            <a:ext cx="169069" cy="169069"/>
          </a:xfrm>
          <a:prstGeom prst="rect">
            <a:avLst/>
          </a:prstGeom>
          <a:noFill/>
          <a:ln>
            <a:noFill/>
          </a:ln>
        </p:spPr>
      </p:pic>
      <p:pic>
        <p:nvPicPr>
          <p:cNvPr id="533" name="Google Shape;533;g289120f60f8_0_742"/>
          <p:cNvPicPr preferRelativeResize="0"/>
          <p:nvPr/>
        </p:nvPicPr>
        <p:blipFill rotWithShape="1">
          <a:blip r:embed="rId5">
            <a:alphaModFix/>
          </a:blip>
          <a:srcRect b="0" l="0" r="0" t="0"/>
          <a:stretch/>
        </p:blipFill>
        <p:spPr>
          <a:xfrm>
            <a:off x="4329446" y="3919014"/>
            <a:ext cx="169069" cy="169069"/>
          </a:xfrm>
          <a:prstGeom prst="rect">
            <a:avLst/>
          </a:prstGeom>
          <a:noFill/>
          <a:ln>
            <a:noFill/>
          </a:ln>
        </p:spPr>
      </p:pic>
      <p:pic>
        <p:nvPicPr>
          <p:cNvPr id="534" name="Google Shape;534;g289120f60f8_0_742"/>
          <p:cNvPicPr preferRelativeResize="0"/>
          <p:nvPr/>
        </p:nvPicPr>
        <p:blipFill rotWithShape="1">
          <a:blip r:embed="rId6">
            <a:alphaModFix/>
          </a:blip>
          <a:srcRect b="0" l="0" r="0" t="0"/>
          <a:stretch/>
        </p:blipFill>
        <p:spPr>
          <a:xfrm>
            <a:off x="5764959" y="3942255"/>
            <a:ext cx="169069" cy="16906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g289120f60f8_0_754"/>
          <p:cNvSpPr txBox="1"/>
          <p:nvPr>
            <p:ph type="title"/>
          </p:nvPr>
        </p:nvSpPr>
        <p:spPr>
          <a:xfrm>
            <a:off x="1944694" y="468083"/>
            <a:ext cx="6684000" cy="9609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US"/>
              <a:t>Binary Tree</a:t>
            </a:r>
            <a:endParaRPr/>
          </a:p>
        </p:txBody>
      </p:sp>
      <p:sp>
        <p:nvSpPr>
          <p:cNvPr id="540" name="Google Shape;540;g289120f60f8_0_754"/>
          <p:cNvSpPr txBox="1"/>
          <p:nvPr>
            <p:ph idx="1" type="body"/>
          </p:nvPr>
        </p:nvSpPr>
        <p:spPr>
          <a:xfrm>
            <a:off x="1228659" y="1062925"/>
            <a:ext cx="6686700" cy="2833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US"/>
              <a:t>A binary tree is a tree data structure in which each parent node can have at most two children. </a:t>
            </a:r>
            <a:endParaRPr/>
          </a:p>
          <a:p>
            <a:pPr indent="0" lvl="0" marL="0" rtl="0" algn="l">
              <a:spcBef>
                <a:spcPts val="800"/>
              </a:spcBef>
              <a:spcAft>
                <a:spcPts val="0"/>
              </a:spcAft>
              <a:buNone/>
            </a:pPr>
            <a:r>
              <a:rPr lang="en-US"/>
              <a:t>Each node of a binary tree consists of three items:</a:t>
            </a:r>
            <a:endParaRPr/>
          </a:p>
        </p:txBody>
      </p:sp>
      <p:pic>
        <p:nvPicPr>
          <p:cNvPr id="541" name="Google Shape;541;g289120f60f8_0_754"/>
          <p:cNvPicPr preferRelativeResize="0"/>
          <p:nvPr/>
        </p:nvPicPr>
        <p:blipFill>
          <a:blip r:embed="rId3">
            <a:alphaModFix/>
          </a:blip>
          <a:stretch>
            <a:fillRect/>
          </a:stretch>
        </p:blipFill>
        <p:spPr>
          <a:xfrm>
            <a:off x="736000" y="2502126"/>
            <a:ext cx="3351949" cy="1476076"/>
          </a:xfrm>
          <a:prstGeom prst="rect">
            <a:avLst/>
          </a:prstGeom>
          <a:noFill/>
          <a:ln>
            <a:noFill/>
          </a:ln>
        </p:spPr>
      </p:pic>
      <p:sp>
        <p:nvSpPr>
          <p:cNvPr id="542" name="Google Shape;542;g289120f60f8_0_754"/>
          <p:cNvSpPr txBox="1"/>
          <p:nvPr/>
        </p:nvSpPr>
        <p:spPr>
          <a:xfrm>
            <a:off x="5108275" y="1894425"/>
            <a:ext cx="3854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Max no of nodes  possible at any level = 2^i</a:t>
            </a:r>
            <a:endParaRPr/>
          </a:p>
          <a:p>
            <a:pPr indent="0" lvl="0" marL="0" rtl="0" algn="l">
              <a:spcBef>
                <a:spcPts val="0"/>
              </a:spcBef>
              <a:spcAft>
                <a:spcPts val="0"/>
              </a:spcAft>
              <a:buNone/>
            </a:pPr>
            <a:r>
              <a:rPr lang="en-US"/>
              <a:t>Max no of nodes at any height h = 2^h+1 -1</a:t>
            </a:r>
            <a:endParaRPr/>
          </a:p>
          <a:p>
            <a:pPr indent="0" lvl="0" marL="0" rtl="0" algn="l">
              <a:spcBef>
                <a:spcPts val="0"/>
              </a:spcBef>
              <a:spcAft>
                <a:spcPts val="0"/>
              </a:spcAft>
              <a:buNone/>
            </a:pPr>
            <a:r>
              <a:rPr lang="en-US"/>
              <a:t>Min no of nodes at any height h = h+1</a:t>
            </a:r>
            <a:endParaRPr/>
          </a:p>
          <a:p>
            <a:pPr indent="0" lvl="0" marL="0" rtl="0" algn="l">
              <a:spcBef>
                <a:spcPts val="0"/>
              </a:spcBef>
              <a:spcAft>
                <a:spcPts val="0"/>
              </a:spcAft>
              <a:buNone/>
            </a:pPr>
            <a:r>
              <a:t/>
            </a:r>
            <a:endParaRPr/>
          </a:p>
        </p:txBody>
      </p:sp>
      <p:pic>
        <p:nvPicPr>
          <p:cNvPr id="543" name="Google Shape;543;g289120f60f8_0_754"/>
          <p:cNvPicPr preferRelativeResize="0"/>
          <p:nvPr/>
        </p:nvPicPr>
        <p:blipFill>
          <a:blip r:embed="rId4">
            <a:alphaModFix/>
          </a:blip>
          <a:stretch>
            <a:fillRect/>
          </a:stretch>
        </p:blipFill>
        <p:spPr>
          <a:xfrm>
            <a:off x="3152775" y="2865475"/>
            <a:ext cx="2838450" cy="2181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5"/>
          <p:cNvSpPr txBox="1"/>
          <p:nvPr>
            <p:ph type="title"/>
          </p:nvPr>
        </p:nvSpPr>
        <p:spPr>
          <a:xfrm>
            <a:off x="1458520" y="351062"/>
            <a:ext cx="5013000" cy="720600"/>
          </a:xfrm>
          <a:prstGeom prst="rect">
            <a:avLst/>
          </a:prstGeom>
          <a:noFill/>
          <a:ln>
            <a:noFill/>
          </a:ln>
        </p:spPr>
        <p:txBody>
          <a:bodyPr anchorCtr="0" anchor="ctr" bIns="34275" lIns="68575" spcFirstLastPara="1" rIns="68575" wrap="square" tIns="34275">
            <a:normAutofit/>
          </a:bodyPr>
          <a:lstStyle/>
          <a:p>
            <a:pPr indent="0" lvl="0" marL="0" rtl="0" algn="l">
              <a:lnSpc>
                <a:spcPct val="80000"/>
              </a:lnSpc>
              <a:spcBef>
                <a:spcPts val="0"/>
              </a:spcBef>
              <a:spcAft>
                <a:spcPts val="0"/>
              </a:spcAft>
              <a:buClr>
                <a:srgbClr val="0C0C0C"/>
              </a:buClr>
              <a:buSzPts val="3800"/>
              <a:buFont typeface="Twentieth Century"/>
              <a:buNone/>
            </a:pPr>
            <a:r>
              <a:rPr lang="en-US"/>
              <a:t>STACKS</a:t>
            </a:r>
            <a:endParaRPr/>
          </a:p>
        </p:txBody>
      </p:sp>
      <p:sp>
        <p:nvSpPr>
          <p:cNvPr id="198" name="Google Shape;198;p5"/>
          <p:cNvSpPr txBox="1"/>
          <p:nvPr>
            <p:ph idx="1" type="body"/>
          </p:nvPr>
        </p:nvSpPr>
        <p:spPr>
          <a:xfrm>
            <a:off x="768096" y="1431695"/>
            <a:ext cx="7290000" cy="3017400"/>
          </a:xfrm>
          <a:prstGeom prst="rect">
            <a:avLst/>
          </a:prstGeom>
          <a:noFill/>
          <a:ln>
            <a:noFill/>
          </a:ln>
        </p:spPr>
        <p:txBody>
          <a:bodyPr anchorCtr="0" anchor="t" bIns="34275" lIns="34275" spcFirstLastPara="1" rIns="34275" wrap="square" tIns="34275">
            <a:normAutofit/>
          </a:bodyPr>
          <a:lstStyle/>
          <a:p>
            <a:pPr indent="-107950" lvl="0" marL="63500" rtl="0" algn="l">
              <a:lnSpc>
                <a:spcPct val="90000"/>
              </a:lnSpc>
              <a:spcBef>
                <a:spcPts val="0"/>
              </a:spcBef>
              <a:spcAft>
                <a:spcPts val="0"/>
              </a:spcAft>
              <a:buSzPts val="1700"/>
              <a:buFont typeface="Arial"/>
              <a:buChar char="•"/>
            </a:pPr>
            <a:r>
              <a:rPr lang="en-US">
                <a:solidFill>
                  <a:srgbClr val="333333"/>
                </a:solidFill>
                <a:latin typeface="Arial"/>
                <a:ea typeface="Arial"/>
                <a:cs typeface="Arial"/>
                <a:sym typeface="Arial"/>
              </a:rPr>
              <a:t>   </a:t>
            </a:r>
            <a:r>
              <a:rPr b="0" i="0" lang="en-US">
                <a:solidFill>
                  <a:srgbClr val="333333"/>
                </a:solidFill>
              </a:rPr>
              <a:t>In our day to day life, we see stacks of plates, coins, etc. All these stacks have one thing in common that a new item is added at the top of the stack and any item is also removed from the top i.e., the most recently added item is removed first</a:t>
            </a:r>
            <a:r>
              <a:rPr b="0" i="0" lang="en-US">
                <a:solidFill>
                  <a:srgbClr val="333333"/>
                </a:solidFill>
                <a:latin typeface="Arial"/>
                <a:ea typeface="Arial"/>
                <a:cs typeface="Arial"/>
                <a:sym typeface="Arial"/>
              </a:rPr>
              <a:t>.</a:t>
            </a:r>
            <a:endParaRPr/>
          </a:p>
        </p:txBody>
      </p:sp>
      <p:pic>
        <p:nvPicPr>
          <p:cNvPr descr="stack using array and linked list" id="199" name="Google Shape;199;p5"/>
          <p:cNvPicPr preferRelativeResize="0"/>
          <p:nvPr/>
        </p:nvPicPr>
        <p:blipFill rotWithShape="1">
          <a:blip r:embed="rId3">
            <a:alphaModFix/>
          </a:blip>
          <a:srcRect b="0" l="0" r="0" t="0"/>
          <a:stretch/>
        </p:blipFill>
        <p:spPr>
          <a:xfrm>
            <a:off x="2078169" y="2197561"/>
            <a:ext cx="5114925" cy="276463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g289120f60f8_0_762"/>
          <p:cNvSpPr txBox="1"/>
          <p:nvPr>
            <p:ph type="title"/>
          </p:nvPr>
        </p:nvSpPr>
        <p:spPr>
          <a:xfrm>
            <a:off x="1657350" y="457200"/>
            <a:ext cx="5829300" cy="571500"/>
          </a:xfrm>
          <a:prstGeom prst="rect">
            <a:avLst/>
          </a:prstGeom>
          <a:noFill/>
          <a:ln>
            <a:noFill/>
          </a:ln>
        </p:spPr>
        <p:txBody>
          <a:bodyPr anchorCtr="0" anchor="ctr" bIns="34275" lIns="68575" spcFirstLastPara="1" rIns="68575" wrap="square" tIns="34275">
            <a:normAutofit/>
          </a:bodyPr>
          <a:lstStyle/>
          <a:p>
            <a:pPr indent="0" lvl="0" marL="0" rtl="0" algn="l">
              <a:lnSpc>
                <a:spcPct val="80000"/>
              </a:lnSpc>
              <a:spcBef>
                <a:spcPts val="0"/>
              </a:spcBef>
              <a:spcAft>
                <a:spcPts val="0"/>
              </a:spcAft>
              <a:buClr>
                <a:srgbClr val="0C0C0C"/>
              </a:buClr>
              <a:buSzPts val="3800"/>
              <a:buFont typeface="Twentieth Century"/>
              <a:buNone/>
            </a:pPr>
            <a:r>
              <a:rPr lang="en-US"/>
              <a:t>WHAT IS A BINARY TREE? </a:t>
            </a:r>
            <a:endParaRPr/>
          </a:p>
        </p:txBody>
      </p:sp>
      <p:sp>
        <p:nvSpPr>
          <p:cNvPr id="550" name="Google Shape;550;g289120f60f8_0_762"/>
          <p:cNvSpPr txBox="1"/>
          <p:nvPr>
            <p:ph idx="1" type="body"/>
          </p:nvPr>
        </p:nvSpPr>
        <p:spPr>
          <a:xfrm>
            <a:off x="1657350" y="1143000"/>
            <a:ext cx="5829300" cy="1657500"/>
          </a:xfrm>
          <a:prstGeom prst="rect">
            <a:avLst/>
          </a:prstGeom>
          <a:noFill/>
          <a:ln>
            <a:noFill/>
          </a:ln>
        </p:spPr>
        <p:txBody>
          <a:bodyPr anchorCtr="0" anchor="t" bIns="34275" lIns="34275" spcFirstLastPara="1" rIns="34275" wrap="square" tIns="34275">
            <a:normAutofit/>
          </a:bodyPr>
          <a:lstStyle/>
          <a:p>
            <a:pPr indent="-107950" lvl="0" marL="63500" rtl="0" algn="l">
              <a:lnSpc>
                <a:spcPct val="90000"/>
              </a:lnSpc>
              <a:spcBef>
                <a:spcPts val="0"/>
              </a:spcBef>
              <a:spcAft>
                <a:spcPts val="0"/>
              </a:spcAft>
              <a:buSzPts val="1700"/>
              <a:buChar char="?"/>
            </a:pPr>
            <a:r>
              <a:rPr i="1" lang="en-US">
                <a:solidFill>
                  <a:srgbClr val="FF9900"/>
                </a:solidFill>
              </a:rPr>
              <a:t>Property 1</a:t>
            </a:r>
            <a:r>
              <a:rPr lang="en-US">
                <a:solidFill>
                  <a:srgbClr val="FF9900"/>
                </a:solidFill>
              </a:rPr>
              <a:t>:</a:t>
            </a:r>
            <a:r>
              <a:rPr lang="en-US"/>
              <a:t> each node can have up to two successor nodes.</a:t>
            </a:r>
            <a:endParaRPr>
              <a:latin typeface="Courier New"/>
              <a:ea typeface="Courier New"/>
              <a:cs typeface="Courier New"/>
              <a:sym typeface="Courier New"/>
            </a:endParaRPr>
          </a:p>
        </p:txBody>
      </p:sp>
      <p:pic>
        <p:nvPicPr>
          <p:cNvPr descr="P453a" id="551" name="Google Shape;551;g289120f60f8_0_762"/>
          <p:cNvPicPr preferRelativeResize="0"/>
          <p:nvPr/>
        </p:nvPicPr>
        <p:blipFill rotWithShape="1">
          <a:blip r:embed="rId3">
            <a:alphaModFix/>
          </a:blip>
          <a:srcRect b="0" l="0" r="11762" t="0"/>
          <a:stretch/>
        </p:blipFill>
        <p:spPr>
          <a:xfrm>
            <a:off x="3200400" y="2228851"/>
            <a:ext cx="3028950" cy="263723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289120f60f8_0_769"/>
          <p:cNvSpPr txBox="1"/>
          <p:nvPr>
            <p:ph idx="1" type="body"/>
          </p:nvPr>
        </p:nvSpPr>
        <p:spPr>
          <a:xfrm>
            <a:off x="1657350" y="1485900"/>
            <a:ext cx="5829300" cy="800100"/>
          </a:xfrm>
          <a:prstGeom prst="rect">
            <a:avLst/>
          </a:prstGeom>
          <a:noFill/>
          <a:ln>
            <a:noFill/>
          </a:ln>
        </p:spPr>
        <p:txBody>
          <a:bodyPr anchorCtr="0" anchor="t" bIns="34275" lIns="34275" spcFirstLastPara="1" rIns="34275" wrap="square" tIns="34275">
            <a:normAutofit/>
          </a:bodyPr>
          <a:lstStyle/>
          <a:p>
            <a:pPr indent="-107950" lvl="0" marL="63500" rtl="0" algn="l">
              <a:lnSpc>
                <a:spcPct val="90000"/>
              </a:lnSpc>
              <a:spcBef>
                <a:spcPts val="0"/>
              </a:spcBef>
              <a:spcAft>
                <a:spcPts val="0"/>
              </a:spcAft>
              <a:buSzPts val="1700"/>
              <a:buChar char="?"/>
            </a:pPr>
            <a:r>
              <a:rPr i="1" lang="en-US">
                <a:solidFill>
                  <a:srgbClr val="FF9900"/>
                </a:solidFill>
              </a:rPr>
              <a:t>Property 2</a:t>
            </a:r>
            <a:r>
              <a:rPr lang="en-US">
                <a:solidFill>
                  <a:srgbClr val="FF9900"/>
                </a:solidFill>
              </a:rPr>
              <a:t>:</a:t>
            </a:r>
            <a:r>
              <a:rPr lang="en-US"/>
              <a:t> a unique path exists from the root to every other node </a:t>
            </a:r>
            <a:endParaRPr/>
          </a:p>
        </p:txBody>
      </p:sp>
      <p:sp>
        <p:nvSpPr>
          <p:cNvPr id="558" name="Google Shape;558;g289120f60f8_0_769"/>
          <p:cNvSpPr txBox="1"/>
          <p:nvPr>
            <p:ph type="title"/>
          </p:nvPr>
        </p:nvSpPr>
        <p:spPr>
          <a:xfrm>
            <a:off x="1458521" y="351062"/>
            <a:ext cx="5013000" cy="720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80000"/>
              </a:lnSpc>
              <a:spcBef>
                <a:spcPts val="0"/>
              </a:spcBef>
              <a:spcAft>
                <a:spcPts val="0"/>
              </a:spcAft>
              <a:buClr>
                <a:srgbClr val="0C0C0C"/>
              </a:buClr>
              <a:buSzPct val="140740"/>
              <a:buFont typeface="Twentieth Century"/>
              <a:buNone/>
            </a:pPr>
            <a:r>
              <a:rPr lang="en-US"/>
              <a:t>WHAT IS A BINARY TREE? (CONT.)</a:t>
            </a:r>
            <a:endParaRPr/>
          </a:p>
        </p:txBody>
      </p:sp>
      <p:pic>
        <p:nvPicPr>
          <p:cNvPr descr="P453b" id="559" name="Google Shape;559;g289120f60f8_0_769"/>
          <p:cNvPicPr preferRelativeResize="0"/>
          <p:nvPr/>
        </p:nvPicPr>
        <p:blipFill rotWithShape="1">
          <a:blip r:embed="rId3">
            <a:alphaModFix/>
          </a:blip>
          <a:srcRect b="0" l="0" r="0" t="0"/>
          <a:stretch/>
        </p:blipFill>
        <p:spPr>
          <a:xfrm>
            <a:off x="2971801" y="2457450"/>
            <a:ext cx="1688307" cy="2457451"/>
          </a:xfrm>
          <a:prstGeom prst="rect">
            <a:avLst/>
          </a:prstGeom>
          <a:noFill/>
          <a:ln>
            <a:noFill/>
          </a:ln>
        </p:spPr>
      </p:pic>
      <p:sp>
        <p:nvSpPr>
          <p:cNvPr id="560" name="Google Shape;560;g289120f60f8_0_769"/>
          <p:cNvSpPr txBox="1"/>
          <p:nvPr/>
        </p:nvSpPr>
        <p:spPr>
          <a:xfrm>
            <a:off x="5029201" y="3200400"/>
            <a:ext cx="24264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Not a valid binary tree!</a:t>
            </a:r>
            <a:endParaRPr sz="11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289120f60f8_0_777"/>
          <p:cNvSpPr txBox="1"/>
          <p:nvPr>
            <p:ph type="title"/>
          </p:nvPr>
        </p:nvSpPr>
        <p:spPr>
          <a:xfrm>
            <a:off x="1944694" y="468083"/>
            <a:ext cx="6684000" cy="9609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US"/>
              <a:t>Types of Binary Tree</a:t>
            </a:r>
            <a:endParaRPr/>
          </a:p>
        </p:txBody>
      </p:sp>
      <p:sp>
        <p:nvSpPr>
          <p:cNvPr id="566" name="Google Shape;566;g289120f60f8_0_777"/>
          <p:cNvSpPr txBox="1"/>
          <p:nvPr>
            <p:ph idx="1" type="body"/>
          </p:nvPr>
        </p:nvSpPr>
        <p:spPr>
          <a:xfrm>
            <a:off x="1360627" y="1010100"/>
            <a:ext cx="5095200" cy="28332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AutoNum type="arabicPeriod"/>
            </a:pPr>
            <a:r>
              <a:rPr lang="en-US"/>
              <a:t>Full Binary Tree/ strict / proper</a:t>
            </a:r>
            <a:endParaRPr/>
          </a:p>
          <a:p>
            <a:pPr indent="0" lvl="0" marL="914400" rtl="0" algn="l">
              <a:spcBef>
                <a:spcPts val="800"/>
              </a:spcBef>
              <a:spcAft>
                <a:spcPts val="0"/>
              </a:spcAft>
              <a:buNone/>
            </a:pPr>
            <a:r>
              <a:rPr lang="en-US"/>
              <a:t>A full Binary tree is a special type of binary tree in which every parent node/internal node has either two or no children.</a:t>
            </a:r>
            <a:endParaRPr/>
          </a:p>
        </p:txBody>
      </p:sp>
      <p:pic>
        <p:nvPicPr>
          <p:cNvPr id="567" name="Google Shape;567;g289120f60f8_0_777"/>
          <p:cNvPicPr preferRelativeResize="0"/>
          <p:nvPr/>
        </p:nvPicPr>
        <p:blipFill>
          <a:blip r:embed="rId3">
            <a:alphaModFix/>
          </a:blip>
          <a:stretch>
            <a:fillRect/>
          </a:stretch>
        </p:blipFill>
        <p:spPr>
          <a:xfrm>
            <a:off x="3419250" y="2809550"/>
            <a:ext cx="1637109" cy="2203800"/>
          </a:xfrm>
          <a:prstGeom prst="rect">
            <a:avLst/>
          </a:prstGeom>
          <a:noFill/>
          <a:ln>
            <a:noFill/>
          </a:ln>
        </p:spPr>
      </p:pic>
      <p:sp>
        <p:nvSpPr>
          <p:cNvPr id="568" name="Google Shape;568;g289120f60f8_0_777"/>
          <p:cNvSpPr txBox="1"/>
          <p:nvPr/>
        </p:nvSpPr>
        <p:spPr>
          <a:xfrm>
            <a:off x="226325" y="2207175"/>
            <a:ext cx="3000000" cy="21240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 Binary Tree is a full binary tree if every node has 0 or 2 children. The following are the examples of a full binary tree. We can also say a full binary tree is a binary tree in which all nodes except leaf nodes have two children.</a:t>
            </a:r>
            <a:endParaRPr/>
          </a:p>
          <a:p>
            <a:pPr indent="0" lvl="0" marL="0" rtl="0" algn="l">
              <a:spcBef>
                <a:spcPts val="0"/>
              </a:spcBef>
              <a:spcAft>
                <a:spcPts val="0"/>
              </a:spcAft>
              <a:buNone/>
            </a:pPr>
            <a:r>
              <a:rPr lang="en-US"/>
              <a:t>= &gt; no of leaf node = no of internal node +1 </a:t>
            </a:r>
            <a:endParaRPr/>
          </a:p>
        </p:txBody>
      </p:sp>
      <p:pic>
        <p:nvPicPr>
          <p:cNvPr id="569" name="Google Shape;569;g289120f60f8_0_777"/>
          <p:cNvPicPr preferRelativeResize="0"/>
          <p:nvPr/>
        </p:nvPicPr>
        <p:blipFill>
          <a:blip r:embed="rId4">
            <a:alphaModFix/>
          </a:blip>
          <a:stretch>
            <a:fillRect/>
          </a:stretch>
        </p:blipFill>
        <p:spPr>
          <a:xfrm>
            <a:off x="6697077" y="-41350"/>
            <a:ext cx="2508446"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289120f60f8_0_785"/>
          <p:cNvSpPr txBox="1"/>
          <p:nvPr>
            <p:ph type="title"/>
          </p:nvPr>
        </p:nvSpPr>
        <p:spPr>
          <a:xfrm>
            <a:off x="1944694" y="468083"/>
            <a:ext cx="6684000" cy="9609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US"/>
              <a:t>2. Perfect Binary Tree</a:t>
            </a:r>
            <a:endParaRPr/>
          </a:p>
        </p:txBody>
      </p:sp>
      <p:sp>
        <p:nvSpPr>
          <p:cNvPr id="575" name="Google Shape;575;g289120f60f8_0_785"/>
          <p:cNvSpPr txBox="1"/>
          <p:nvPr>
            <p:ph idx="1" type="body"/>
          </p:nvPr>
        </p:nvSpPr>
        <p:spPr>
          <a:xfrm>
            <a:off x="1941909" y="1600200"/>
            <a:ext cx="6686700" cy="2833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US"/>
              <a:t>A perfect binary tree is a type of binary tree in which every internal node has exactly two child nodes and all the leaf nodes are at the same level.</a:t>
            </a:r>
            <a:endParaRPr/>
          </a:p>
        </p:txBody>
      </p:sp>
      <p:pic>
        <p:nvPicPr>
          <p:cNvPr id="576" name="Google Shape;576;g289120f60f8_0_785"/>
          <p:cNvPicPr preferRelativeResize="0"/>
          <p:nvPr/>
        </p:nvPicPr>
        <p:blipFill>
          <a:blip r:embed="rId3">
            <a:alphaModFix/>
          </a:blip>
          <a:stretch>
            <a:fillRect/>
          </a:stretch>
        </p:blipFill>
        <p:spPr>
          <a:xfrm>
            <a:off x="3483600" y="2199225"/>
            <a:ext cx="3822525" cy="2866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289120f60f8_0_791"/>
          <p:cNvSpPr txBox="1"/>
          <p:nvPr>
            <p:ph type="title"/>
          </p:nvPr>
        </p:nvSpPr>
        <p:spPr>
          <a:xfrm>
            <a:off x="1944694" y="468083"/>
            <a:ext cx="6684000" cy="9609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US"/>
              <a:t>Complete Binary Tree</a:t>
            </a:r>
            <a:endParaRPr/>
          </a:p>
        </p:txBody>
      </p:sp>
      <p:sp>
        <p:nvSpPr>
          <p:cNvPr id="582" name="Google Shape;582;g289120f60f8_0_791"/>
          <p:cNvSpPr txBox="1"/>
          <p:nvPr>
            <p:ph idx="1" type="body"/>
          </p:nvPr>
        </p:nvSpPr>
        <p:spPr>
          <a:xfrm>
            <a:off x="1529425" y="1027700"/>
            <a:ext cx="6684000" cy="10683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AutoNum type="arabicPeriod"/>
            </a:pPr>
            <a:r>
              <a:rPr lang="en-US"/>
              <a:t>Every level must be completely filled</a:t>
            </a:r>
            <a:endParaRPr/>
          </a:p>
          <a:p>
            <a:pPr indent="-317500" lvl="0" marL="457200" rtl="0" algn="l">
              <a:spcBef>
                <a:spcPts val="0"/>
              </a:spcBef>
              <a:spcAft>
                <a:spcPts val="0"/>
              </a:spcAft>
              <a:buSzPts val="1400"/>
              <a:buAutoNum type="arabicPeriod"/>
            </a:pPr>
            <a:r>
              <a:rPr lang="en-US"/>
              <a:t>All the leaf elements must lean towards the left.</a:t>
            </a:r>
            <a:endParaRPr/>
          </a:p>
          <a:p>
            <a:pPr indent="-317500" lvl="0" marL="457200" rtl="0" algn="l">
              <a:spcBef>
                <a:spcPts val="0"/>
              </a:spcBef>
              <a:spcAft>
                <a:spcPts val="0"/>
              </a:spcAft>
              <a:buSzPts val="1400"/>
              <a:buAutoNum type="arabicPeriod"/>
            </a:pPr>
            <a:r>
              <a:rPr lang="en-US"/>
              <a:t>The last leaf element might not have a right sibling i.e. a complete binary tree doesn't have to be a full binary tree.</a:t>
            </a:r>
            <a:endParaRPr/>
          </a:p>
        </p:txBody>
      </p:sp>
      <p:pic>
        <p:nvPicPr>
          <p:cNvPr id="583" name="Google Shape;583;g289120f60f8_0_791"/>
          <p:cNvPicPr preferRelativeResize="0"/>
          <p:nvPr/>
        </p:nvPicPr>
        <p:blipFill>
          <a:blip r:embed="rId3">
            <a:alphaModFix/>
          </a:blip>
          <a:stretch>
            <a:fillRect/>
          </a:stretch>
        </p:blipFill>
        <p:spPr>
          <a:xfrm>
            <a:off x="3784625" y="3290275"/>
            <a:ext cx="1464500" cy="1387425"/>
          </a:xfrm>
          <a:prstGeom prst="rect">
            <a:avLst/>
          </a:prstGeom>
          <a:noFill/>
          <a:ln>
            <a:noFill/>
          </a:ln>
        </p:spPr>
      </p:pic>
      <p:sp>
        <p:nvSpPr>
          <p:cNvPr id="584" name="Google Shape;584;g289120f60f8_0_791"/>
          <p:cNvSpPr/>
          <p:nvPr/>
        </p:nvSpPr>
        <p:spPr>
          <a:xfrm>
            <a:off x="6526250" y="2228275"/>
            <a:ext cx="246600" cy="26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g289120f60f8_0_791"/>
          <p:cNvSpPr/>
          <p:nvPr/>
        </p:nvSpPr>
        <p:spPr>
          <a:xfrm>
            <a:off x="6978100" y="2671325"/>
            <a:ext cx="246600" cy="26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289120f60f8_0_791"/>
          <p:cNvSpPr/>
          <p:nvPr/>
        </p:nvSpPr>
        <p:spPr>
          <a:xfrm>
            <a:off x="6188125" y="2718025"/>
            <a:ext cx="246600" cy="26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 name="Google Shape;587;g289120f60f8_0_791"/>
          <p:cNvCxnSpPr>
            <a:stCxn id="584" idx="3"/>
            <a:endCxn id="586" idx="7"/>
          </p:cNvCxnSpPr>
          <p:nvPr/>
        </p:nvCxnSpPr>
        <p:spPr>
          <a:xfrm flipH="1">
            <a:off x="6398564" y="2453869"/>
            <a:ext cx="163800" cy="303000"/>
          </a:xfrm>
          <a:prstGeom prst="straightConnector1">
            <a:avLst/>
          </a:prstGeom>
          <a:noFill/>
          <a:ln cap="flat" cmpd="sng" w="9525">
            <a:solidFill>
              <a:schemeClr val="dk2"/>
            </a:solidFill>
            <a:prstDash val="solid"/>
            <a:round/>
            <a:headEnd len="med" w="med" type="none"/>
            <a:tailEnd len="med" w="med" type="none"/>
          </a:ln>
        </p:spPr>
      </p:cxnSp>
      <p:cxnSp>
        <p:nvCxnSpPr>
          <p:cNvPr id="588" name="Google Shape;588;g289120f60f8_0_791"/>
          <p:cNvCxnSpPr>
            <a:endCxn id="585" idx="1"/>
          </p:cNvCxnSpPr>
          <p:nvPr/>
        </p:nvCxnSpPr>
        <p:spPr>
          <a:xfrm>
            <a:off x="6731314" y="2420231"/>
            <a:ext cx="282900" cy="289800"/>
          </a:xfrm>
          <a:prstGeom prst="straightConnector1">
            <a:avLst/>
          </a:prstGeom>
          <a:noFill/>
          <a:ln cap="flat" cmpd="sng" w="9525">
            <a:solidFill>
              <a:schemeClr val="dk2"/>
            </a:solidFill>
            <a:prstDash val="solid"/>
            <a:round/>
            <a:headEnd len="med" w="med" type="none"/>
            <a:tailEnd len="med" w="med" type="none"/>
          </a:ln>
        </p:spPr>
      </p:cxnSp>
      <p:sp>
        <p:nvSpPr>
          <p:cNvPr id="589" name="Google Shape;589;g289120f60f8_0_791"/>
          <p:cNvSpPr/>
          <p:nvPr/>
        </p:nvSpPr>
        <p:spPr>
          <a:xfrm>
            <a:off x="7435300" y="3128525"/>
            <a:ext cx="246600" cy="26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g289120f60f8_0_791"/>
          <p:cNvSpPr/>
          <p:nvPr/>
        </p:nvSpPr>
        <p:spPr>
          <a:xfrm>
            <a:off x="6873925" y="3175225"/>
            <a:ext cx="246600" cy="26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1" name="Google Shape;591;g289120f60f8_0_791"/>
          <p:cNvCxnSpPr>
            <a:stCxn id="592" idx="3"/>
            <a:endCxn id="590" idx="7"/>
          </p:cNvCxnSpPr>
          <p:nvPr/>
        </p:nvCxnSpPr>
        <p:spPr>
          <a:xfrm>
            <a:off x="7019611" y="2910931"/>
            <a:ext cx="64800" cy="303000"/>
          </a:xfrm>
          <a:prstGeom prst="straightConnector1">
            <a:avLst/>
          </a:prstGeom>
          <a:noFill/>
          <a:ln cap="flat" cmpd="sng" w="9525">
            <a:solidFill>
              <a:schemeClr val="dk2"/>
            </a:solidFill>
            <a:prstDash val="solid"/>
            <a:round/>
            <a:headEnd len="med" w="med" type="none"/>
            <a:tailEnd len="med" w="med" type="none"/>
          </a:ln>
        </p:spPr>
      </p:cxnSp>
      <p:cxnSp>
        <p:nvCxnSpPr>
          <p:cNvPr id="593" name="Google Shape;593;g289120f60f8_0_791"/>
          <p:cNvCxnSpPr>
            <a:endCxn id="589" idx="1"/>
          </p:cNvCxnSpPr>
          <p:nvPr/>
        </p:nvCxnSpPr>
        <p:spPr>
          <a:xfrm>
            <a:off x="7188514" y="2877431"/>
            <a:ext cx="282900" cy="2898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g289120f60f8_0_791"/>
          <p:cNvSpPr/>
          <p:nvPr/>
        </p:nvSpPr>
        <p:spPr>
          <a:xfrm>
            <a:off x="6526250" y="3251425"/>
            <a:ext cx="246600" cy="26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g289120f60f8_0_791"/>
          <p:cNvSpPr/>
          <p:nvPr/>
        </p:nvSpPr>
        <p:spPr>
          <a:xfrm>
            <a:off x="5883325" y="3251425"/>
            <a:ext cx="246600" cy="26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 name="Google Shape;596;g289120f60f8_0_791"/>
          <p:cNvCxnSpPr>
            <a:stCxn id="597" idx="3"/>
            <a:endCxn id="595" idx="7"/>
          </p:cNvCxnSpPr>
          <p:nvPr/>
        </p:nvCxnSpPr>
        <p:spPr>
          <a:xfrm flipH="1">
            <a:off x="6093811" y="2987131"/>
            <a:ext cx="163800" cy="303000"/>
          </a:xfrm>
          <a:prstGeom prst="straightConnector1">
            <a:avLst/>
          </a:prstGeom>
          <a:noFill/>
          <a:ln cap="flat" cmpd="sng" w="9525">
            <a:solidFill>
              <a:schemeClr val="dk2"/>
            </a:solidFill>
            <a:prstDash val="solid"/>
            <a:round/>
            <a:headEnd len="med" w="med" type="none"/>
            <a:tailEnd len="med" w="med" type="none"/>
          </a:ln>
        </p:spPr>
      </p:cxnSp>
      <p:cxnSp>
        <p:nvCxnSpPr>
          <p:cNvPr id="598" name="Google Shape;598;g289120f60f8_0_791"/>
          <p:cNvCxnSpPr>
            <a:stCxn id="586" idx="5"/>
            <a:endCxn id="594" idx="2"/>
          </p:cNvCxnSpPr>
          <p:nvPr/>
        </p:nvCxnSpPr>
        <p:spPr>
          <a:xfrm>
            <a:off x="6398611" y="2943619"/>
            <a:ext cx="127500" cy="440100"/>
          </a:xfrm>
          <a:prstGeom prst="straightConnector1">
            <a:avLst/>
          </a:prstGeom>
          <a:noFill/>
          <a:ln cap="flat" cmpd="sng" w="9525">
            <a:solidFill>
              <a:schemeClr val="dk2"/>
            </a:solidFill>
            <a:prstDash val="solid"/>
            <a:round/>
            <a:headEnd len="med" w="med" type="none"/>
            <a:tailEnd len="med" w="med" type="none"/>
          </a:ln>
        </p:spPr>
      </p:cxnSp>
      <p:cxnSp>
        <p:nvCxnSpPr>
          <p:cNvPr id="599" name="Google Shape;599;g289120f60f8_0_791"/>
          <p:cNvCxnSpPr/>
          <p:nvPr/>
        </p:nvCxnSpPr>
        <p:spPr>
          <a:xfrm flipH="1">
            <a:off x="6764114" y="3439519"/>
            <a:ext cx="200700" cy="347700"/>
          </a:xfrm>
          <a:prstGeom prst="straightConnector1">
            <a:avLst/>
          </a:prstGeom>
          <a:noFill/>
          <a:ln cap="flat" cmpd="sng" w="9525">
            <a:solidFill>
              <a:schemeClr val="dk2"/>
            </a:solidFill>
            <a:prstDash val="solid"/>
            <a:round/>
            <a:headEnd len="med" w="med" type="none"/>
            <a:tailEnd len="med" w="med" type="none"/>
          </a:ln>
        </p:spPr>
      </p:cxnSp>
      <p:cxnSp>
        <p:nvCxnSpPr>
          <p:cNvPr id="600" name="Google Shape;600;g289120f60f8_0_791"/>
          <p:cNvCxnSpPr/>
          <p:nvPr/>
        </p:nvCxnSpPr>
        <p:spPr>
          <a:xfrm>
            <a:off x="7058601" y="3392831"/>
            <a:ext cx="282900" cy="289800"/>
          </a:xfrm>
          <a:prstGeom prst="straightConnector1">
            <a:avLst/>
          </a:prstGeom>
          <a:noFill/>
          <a:ln cap="flat" cmpd="sng" w="9525">
            <a:solidFill>
              <a:schemeClr val="dk2"/>
            </a:solidFill>
            <a:prstDash val="solid"/>
            <a:round/>
            <a:headEnd len="med" w="med" type="none"/>
            <a:tailEnd len="med" w="med" type="none"/>
          </a:ln>
        </p:spPr>
      </p:cxnSp>
      <p:sp>
        <p:nvSpPr>
          <p:cNvPr id="601" name="Google Shape;601;g289120f60f8_0_791"/>
          <p:cNvSpPr/>
          <p:nvPr/>
        </p:nvSpPr>
        <p:spPr>
          <a:xfrm>
            <a:off x="6602450" y="3784825"/>
            <a:ext cx="246600" cy="26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g289120f60f8_0_791"/>
          <p:cNvSpPr/>
          <p:nvPr/>
        </p:nvSpPr>
        <p:spPr>
          <a:xfrm>
            <a:off x="7212050" y="3632425"/>
            <a:ext cx="246600" cy="26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g289120f60f8_0_816"/>
          <p:cNvSpPr txBox="1"/>
          <p:nvPr/>
        </p:nvSpPr>
        <p:spPr>
          <a:xfrm>
            <a:off x="678053" y="199846"/>
            <a:ext cx="3844800" cy="518100"/>
          </a:xfrm>
          <a:prstGeom prst="rect">
            <a:avLst/>
          </a:prstGeom>
          <a:noFill/>
          <a:ln>
            <a:noFill/>
          </a:ln>
        </p:spPr>
        <p:txBody>
          <a:bodyPr anchorCtr="0" anchor="t" bIns="0" lIns="0" spcFirstLastPara="1" rIns="0" wrap="square" tIns="10000">
            <a:spAutoFit/>
          </a:bodyPr>
          <a:lstStyle/>
          <a:p>
            <a:pPr indent="0" lvl="0" marL="12700" marR="0" rtl="0" algn="l">
              <a:spcBef>
                <a:spcPts val="0"/>
              </a:spcBef>
              <a:spcAft>
                <a:spcPts val="0"/>
              </a:spcAft>
              <a:buNone/>
            </a:pPr>
            <a:r>
              <a:rPr lang="en-US" sz="3300">
                <a:solidFill>
                  <a:schemeClr val="dk1"/>
                </a:solidFill>
                <a:latin typeface="Calibri"/>
                <a:ea typeface="Calibri"/>
                <a:cs typeface="Calibri"/>
                <a:sym typeface="Calibri"/>
              </a:rPr>
              <a:t>Complete Binary Trees</a:t>
            </a:r>
            <a:endParaRPr sz="3300">
              <a:solidFill>
                <a:schemeClr val="dk1"/>
              </a:solidFill>
              <a:latin typeface="Calibri"/>
              <a:ea typeface="Calibri"/>
              <a:cs typeface="Calibri"/>
              <a:sym typeface="Calibri"/>
            </a:endParaRPr>
          </a:p>
        </p:txBody>
      </p:sp>
      <p:sp>
        <p:nvSpPr>
          <p:cNvPr id="608" name="Google Shape;608;g289120f60f8_0_816"/>
          <p:cNvSpPr txBox="1"/>
          <p:nvPr/>
        </p:nvSpPr>
        <p:spPr>
          <a:xfrm>
            <a:off x="1802129" y="1219448"/>
            <a:ext cx="4988400" cy="240900"/>
          </a:xfrm>
          <a:prstGeom prst="rect">
            <a:avLst/>
          </a:prstGeom>
          <a:noFill/>
          <a:ln>
            <a:noFill/>
          </a:ln>
        </p:spPr>
        <p:txBody>
          <a:bodyPr anchorCtr="0" anchor="t" bIns="0" lIns="0" spcFirstLastPara="1" rIns="0" wrap="square" tIns="10000">
            <a:spAutoFit/>
          </a:bodyPr>
          <a:lstStyle/>
          <a:p>
            <a:pPr indent="0" lvl="0" marL="12700" marR="0" rtl="0" algn="l">
              <a:spcBef>
                <a:spcPts val="0"/>
              </a:spcBef>
              <a:spcAft>
                <a:spcPts val="0"/>
              </a:spcAft>
              <a:buNone/>
            </a:pPr>
            <a:r>
              <a:rPr lang="en-US" sz="1500">
                <a:solidFill>
                  <a:schemeClr val="dk1"/>
                </a:solidFill>
                <a:latin typeface="Arial"/>
                <a:ea typeface="Arial"/>
                <a:cs typeface="Arial"/>
                <a:sym typeface="Arial"/>
              </a:rPr>
              <a:t>:</a:t>
            </a:r>
            <a:endParaRPr sz="1500">
              <a:solidFill>
                <a:schemeClr val="dk1"/>
              </a:solidFill>
              <a:latin typeface="Arial"/>
              <a:ea typeface="Arial"/>
              <a:cs typeface="Arial"/>
              <a:sym typeface="Arial"/>
            </a:endParaRPr>
          </a:p>
        </p:txBody>
      </p:sp>
      <p:pic>
        <p:nvPicPr>
          <p:cNvPr id="609" name="Google Shape;609;g289120f60f8_0_816"/>
          <p:cNvPicPr preferRelativeResize="0"/>
          <p:nvPr/>
        </p:nvPicPr>
        <p:blipFill rotWithShape="1">
          <a:blip r:embed="rId3">
            <a:alphaModFix/>
          </a:blip>
          <a:srcRect b="0" l="0" r="0" t="0"/>
          <a:stretch/>
        </p:blipFill>
        <p:spPr>
          <a:xfrm>
            <a:off x="739701" y="772856"/>
            <a:ext cx="4127426" cy="2275934"/>
          </a:xfrm>
          <a:prstGeom prst="rect">
            <a:avLst/>
          </a:prstGeom>
          <a:noFill/>
          <a:ln>
            <a:noFill/>
          </a:ln>
        </p:spPr>
      </p:pic>
      <p:pic>
        <p:nvPicPr>
          <p:cNvPr id="610" name="Google Shape;610;g289120f60f8_0_816"/>
          <p:cNvPicPr preferRelativeResize="0"/>
          <p:nvPr/>
        </p:nvPicPr>
        <p:blipFill rotWithShape="1">
          <a:blip r:embed="rId4">
            <a:alphaModFix/>
          </a:blip>
          <a:srcRect b="0" l="0" r="0" t="0"/>
          <a:stretch/>
        </p:blipFill>
        <p:spPr>
          <a:xfrm>
            <a:off x="5623175" y="772845"/>
            <a:ext cx="2562700" cy="2100800"/>
          </a:xfrm>
          <a:prstGeom prst="rect">
            <a:avLst/>
          </a:prstGeom>
          <a:noFill/>
          <a:ln>
            <a:noFill/>
          </a:ln>
        </p:spPr>
      </p:pic>
      <p:sp>
        <p:nvSpPr>
          <p:cNvPr id="611" name="Google Shape;611;g289120f60f8_0_816"/>
          <p:cNvSpPr txBox="1"/>
          <p:nvPr/>
        </p:nvSpPr>
        <p:spPr>
          <a:xfrm>
            <a:off x="5623175" y="147000"/>
            <a:ext cx="3000000" cy="538800"/>
          </a:xfrm>
          <a:prstGeom prst="rect">
            <a:avLst/>
          </a:prstGeom>
          <a:noFill/>
          <a:ln>
            <a:noFill/>
          </a:ln>
        </p:spPr>
        <p:txBody>
          <a:bodyPr anchorCtr="0" anchor="t" bIns="91425" lIns="91425" spcFirstLastPara="1" rIns="91425" wrap="square" tIns="91425">
            <a:spAutoFit/>
          </a:bodyPr>
          <a:lstStyle/>
          <a:p>
            <a:pPr indent="0" lvl="0" marL="12700" rtl="0" algn="l">
              <a:spcBef>
                <a:spcPts val="0"/>
              </a:spcBef>
              <a:spcAft>
                <a:spcPts val="0"/>
              </a:spcAft>
              <a:buNone/>
            </a:pPr>
            <a:r>
              <a:rPr lang="en-US" sz="2300">
                <a:solidFill>
                  <a:srgbClr val="0C0C0C"/>
                </a:solidFill>
                <a:latin typeface="Twentieth Century"/>
                <a:ea typeface="Twentieth Century"/>
                <a:cs typeface="Twentieth Century"/>
                <a:sym typeface="Twentieth Century"/>
              </a:rPr>
              <a:t>PERFECT BINARY TREE</a:t>
            </a:r>
            <a:endParaRPr sz="2300">
              <a:solidFill>
                <a:srgbClr val="0C0C0C"/>
              </a:solidFill>
              <a:latin typeface="Twentieth Century"/>
              <a:ea typeface="Twentieth Century"/>
              <a:cs typeface="Twentieth Century"/>
              <a:sym typeface="Twentieth Century"/>
            </a:endParaRPr>
          </a:p>
        </p:txBody>
      </p:sp>
      <p:pic>
        <p:nvPicPr>
          <p:cNvPr id="612" name="Google Shape;612;g289120f60f8_0_816"/>
          <p:cNvPicPr preferRelativeResize="0"/>
          <p:nvPr/>
        </p:nvPicPr>
        <p:blipFill rotWithShape="1">
          <a:blip r:embed="rId5">
            <a:alphaModFix/>
          </a:blip>
          <a:srcRect b="0" l="0" r="0" t="0"/>
          <a:stretch/>
        </p:blipFill>
        <p:spPr>
          <a:xfrm>
            <a:off x="1939443" y="3296766"/>
            <a:ext cx="6621289" cy="175788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g289120f60f8_0_825"/>
          <p:cNvSpPr txBox="1"/>
          <p:nvPr>
            <p:ph type="title"/>
          </p:nvPr>
        </p:nvSpPr>
        <p:spPr>
          <a:xfrm>
            <a:off x="1944697" y="468075"/>
            <a:ext cx="3102000" cy="9609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US"/>
              <a:t>Binary Tree Implementation</a:t>
            </a:r>
            <a:endParaRPr/>
          </a:p>
        </p:txBody>
      </p:sp>
      <p:pic>
        <p:nvPicPr>
          <p:cNvPr id="618" name="Google Shape;618;g289120f60f8_0_825"/>
          <p:cNvPicPr preferRelativeResize="0"/>
          <p:nvPr/>
        </p:nvPicPr>
        <p:blipFill>
          <a:blip r:embed="rId3">
            <a:alphaModFix/>
          </a:blip>
          <a:stretch>
            <a:fillRect/>
          </a:stretch>
        </p:blipFill>
        <p:spPr>
          <a:xfrm>
            <a:off x="4572000" y="2543774"/>
            <a:ext cx="4450525" cy="2599726"/>
          </a:xfrm>
          <a:prstGeom prst="rect">
            <a:avLst/>
          </a:prstGeom>
          <a:noFill/>
          <a:ln>
            <a:noFill/>
          </a:ln>
        </p:spPr>
      </p:pic>
      <p:pic>
        <p:nvPicPr>
          <p:cNvPr id="619" name="Google Shape;619;g289120f60f8_0_825"/>
          <p:cNvPicPr preferRelativeResize="0"/>
          <p:nvPr/>
        </p:nvPicPr>
        <p:blipFill>
          <a:blip r:embed="rId4">
            <a:alphaModFix/>
          </a:blip>
          <a:stretch>
            <a:fillRect/>
          </a:stretch>
        </p:blipFill>
        <p:spPr>
          <a:xfrm>
            <a:off x="249275" y="1370033"/>
            <a:ext cx="4267201" cy="2811603"/>
          </a:xfrm>
          <a:prstGeom prst="rect">
            <a:avLst/>
          </a:prstGeom>
          <a:noFill/>
          <a:ln>
            <a:noFill/>
          </a:ln>
        </p:spPr>
      </p:pic>
      <p:pic>
        <p:nvPicPr>
          <p:cNvPr id="620" name="Google Shape;620;g289120f60f8_0_825"/>
          <p:cNvPicPr preferRelativeResize="0"/>
          <p:nvPr/>
        </p:nvPicPr>
        <p:blipFill>
          <a:blip r:embed="rId5">
            <a:alphaModFix/>
          </a:blip>
          <a:stretch>
            <a:fillRect/>
          </a:stretch>
        </p:blipFill>
        <p:spPr>
          <a:xfrm>
            <a:off x="5829300" y="211825"/>
            <a:ext cx="3314700" cy="20002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289120f60f8_0_832"/>
          <p:cNvSpPr txBox="1"/>
          <p:nvPr>
            <p:ph type="title"/>
          </p:nvPr>
        </p:nvSpPr>
        <p:spPr>
          <a:xfrm>
            <a:off x="1458521" y="351062"/>
            <a:ext cx="5013000" cy="720600"/>
          </a:xfrm>
          <a:prstGeom prst="rect">
            <a:avLst/>
          </a:prstGeom>
          <a:noFill/>
          <a:ln>
            <a:noFill/>
          </a:ln>
        </p:spPr>
        <p:txBody>
          <a:bodyPr anchorCtr="0" anchor="ctr" bIns="34275" lIns="68575" spcFirstLastPara="1" rIns="68575" wrap="square" tIns="34275">
            <a:normAutofit/>
          </a:bodyPr>
          <a:lstStyle/>
          <a:p>
            <a:pPr indent="0" lvl="0" marL="0" rtl="0" algn="l">
              <a:lnSpc>
                <a:spcPct val="80000"/>
              </a:lnSpc>
              <a:spcBef>
                <a:spcPts val="0"/>
              </a:spcBef>
              <a:spcAft>
                <a:spcPts val="0"/>
              </a:spcAft>
              <a:buClr>
                <a:srgbClr val="0C0C0C"/>
              </a:buClr>
              <a:buSzPts val="3800"/>
              <a:buFont typeface="Twentieth Century"/>
              <a:buNone/>
            </a:pPr>
            <a:r>
              <a:rPr lang="en-US"/>
              <a:t>Binary TRAVERSALS: </a:t>
            </a:r>
            <a:endParaRPr/>
          </a:p>
        </p:txBody>
      </p:sp>
      <p:sp>
        <p:nvSpPr>
          <p:cNvPr id="626" name="Google Shape;626;g289120f60f8_0_832"/>
          <p:cNvSpPr txBox="1"/>
          <p:nvPr>
            <p:ph idx="1" type="body"/>
          </p:nvPr>
        </p:nvSpPr>
        <p:spPr>
          <a:xfrm>
            <a:off x="4207207" y="248925"/>
            <a:ext cx="5015100" cy="2124900"/>
          </a:xfrm>
          <a:prstGeom prst="rect">
            <a:avLst/>
          </a:prstGeom>
          <a:noFill/>
          <a:ln>
            <a:noFill/>
          </a:ln>
        </p:spPr>
        <p:txBody>
          <a:bodyPr anchorCtr="0" anchor="t" bIns="34275" lIns="34275" spcFirstLastPara="1" rIns="34275" wrap="square" tIns="34275">
            <a:normAutofit/>
          </a:bodyPr>
          <a:lstStyle/>
          <a:p>
            <a:pPr indent="-107950" lvl="0" marL="63500" rtl="0" algn="l">
              <a:lnSpc>
                <a:spcPct val="90000"/>
              </a:lnSpc>
              <a:spcBef>
                <a:spcPts val="0"/>
              </a:spcBef>
              <a:spcAft>
                <a:spcPts val="0"/>
              </a:spcAft>
              <a:buSzPts val="1700"/>
              <a:buChar char="?"/>
            </a:pPr>
            <a:br>
              <a:rPr lang="en-US"/>
            </a:br>
            <a:r>
              <a:rPr lang="en-US"/>
              <a:t>(a) Inorder (Left, Root, Right) : 4 2 5 1 3 </a:t>
            </a:r>
            <a:br>
              <a:rPr lang="en-US"/>
            </a:br>
            <a:r>
              <a:rPr lang="en-US"/>
              <a:t>(b) Preorder (Root, Left, Right) : 1 2 4 5 3 </a:t>
            </a:r>
            <a:br>
              <a:rPr lang="en-US"/>
            </a:br>
            <a:r>
              <a:rPr lang="en-US"/>
              <a:t>(c) Postorder (Left, Right, Root) : 4 5 2 3 1</a:t>
            </a:r>
            <a:endParaRPr/>
          </a:p>
        </p:txBody>
      </p:sp>
      <p:pic>
        <p:nvPicPr>
          <p:cNvPr descr="Example Tree" id="627" name="Google Shape;627;g289120f60f8_0_832"/>
          <p:cNvPicPr preferRelativeResize="0"/>
          <p:nvPr/>
        </p:nvPicPr>
        <p:blipFill rotWithShape="1">
          <a:blip r:embed="rId3">
            <a:alphaModFix/>
          </a:blip>
          <a:srcRect b="0" l="0" r="0" t="0"/>
          <a:stretch/>
        </p:blipFill>
        <p:spPr>
          <a:xfrm>
            <a:off x="5408873" y="2096149"/>
            <a:ext cx="3334825" cy="2635875"/>
          </a:xfrm>
          <a:prstGeom prst="rect">
            <a:avLst/>
          </a:prstGeom>
          <a:noFill/>
          <a:ln>
            <a:noFill/>
          </a:ln>
        </p:spPr>
      </p:pic>
      <p:pic>
        <p:nvPicPr>
          <p:cNvPr id="628" name="Google Shape;628;g289120f60f8_0_832"/>
          <p:cNvPicPr preferRelativeResize="0"/>
          <p:nvPr/>
        </p:nvPicPr>
        <p:blipFill>
          <a:blip r:embed="rId4">
            <a:alphaModFix/>
          </a:blip>
          <a:stretch>
            <a:fillRect/>
          </a:stretch>
        </p:blipFill>
        <p:spPr>
          <a:xfrm>
            <a:off x="792666" y="1405351"/>
            <a:ext cx="3414526" cy="32062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pic>
        <p:nvPicPr>
          <p:cNvPr id="633" name="Google Shape;633;g289120f60f8_0_839"/>
          <p:cNvPicPr preferRelativeResize="0"/>
          <p:nvPr/>
        </p:nvPicPr>
        <p:blipFill>
          <a:blip r:embed="rId3">
            <a:alphaModFix/>
          </a:blip>
          <a:stretch>
            <a:fillRect/>
          </a:stretch>
        </p:blipFill>
        <p:spPr>
          <a:xfrm>
            <a:off x="990601" y="-76200"/>
            <a:ext cx="4419601" cy="2048875"/>
          </a:xfrm>
          <a:prstGeom prst="rect">
            <a:avLst/>
          </a:prstGeom>
          <a:noFill/>
          <a:ln>
            <a:noFill/>
          </a:ln>
        </p:spPr>
      </p:pic>
      <p:pic>
        <p:nvPicPr>
          <p:cNvPr id="634" name="Google Shape;634;g289120f60f8_0_839"/>
          <p:cNvPicPr preferRelativeResize="0"/>
          <p:nvPr/>
        </p:nvPicPr>
        <p:blipFill>
          <a:blip r:embed="rId4">
            <a:alphaModFix/>
          </a:blip>
          <a:stretch>
            <a:fillRect/>
          </a:stretch>
        </p:blipFill>
        <p:spPr>
          <a:xfrm>
            <a:off x="914400" y="2125075"/>
            <a:ext cx="4593830" cy="2866026"/>
          </a:xfrm>
          <a:prstGeom prst="rect">
            <a:avLst/>
          </a:prstGeom>
          <a:noFill/>
          <a:ln>
            <a:noFill/>
          </a:ln>
        </p:spPr>
      </p:pic>
      <p:pic>
        <p:nvPicPr>
          <p:cNvPr id="635" name="Google Shape;635;g289120f60f8_0_839"/>
          <p:cNvPicPr preferRelativeResize="0"/>
          <p:nvPr/>
        </p:nvPicPr>
        <p:blipFill>
          <a:blip r:embed="rId5">
            <a:alphaModFix/>
          </a:blip>
          <a:stretch>
            <a:fillRect/>
          </a:stretch>
        </p:blipFill>
        <p:spPr>
          <a:xfrm>
            <a:off x="5562601" y="152400"/>
            <a:ext cx="3307493" cy="1820275"/>
          </a:xfrm>
          <a:prstGeom prst="rect">
            <a:avLst/>
          </a:prstGeom>
          <a:noFill/>
          <a:ln>
            <a:noFill/>
          </a:ln>
        </p:spPr>
      </p:pic>
      <p:pic>
        <p:nvPicPr>
          <p:cNvPr id="636" name="Google Shape;636;g289120f60f8_0_839"/>
          <p:cNvPicPr preferRelativeResize="0"/>
          <p:nvPr/>
        </p:nvPicPr>
        <p:blipFill>
          <a:blip r:embed="rId6">
            <a:alphaModFix/>
          </a:blip>
          <a:stretch>
            <a:fillRect/>
          </a:stretch>
        </p:blipFill>
        <p:spPr>
          <a:xfrm>
            <a:off x="5624600" y="2791126"/>
            <a:ext cx="3457725" cy="17799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g289120f60f8_0_846"/>
          <p:cNvSpPr txBox="1"/>
          <p:nvPr>
            <p:ph type="title"/>
          </p:nvPr>
        </p:nvSpPr>
        <p:spPr>
          <a:xfrm>
            <a:off x="931844" y="-69167"/>
            <a:ext cx="6684000" cy="9609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US"/>
              <a:t>Implementation of traversal </a:t>
            </a:r>
            <a:endParaRPr/>
          </a:p>
        </p:txBody>
      </p:sp>
      <p:sp>
        <p:nvSpPr>
          <p:cNvPr id="642" name="Google Shape;642;g289120f60f8_0_846"/>
          <p:cNvSpPr txBox="1"/>
          <p:nvPr>
            <p:ph idx="1" type="body"/>
          </p:nvPr>
        </p:nvSpPr>
        <p:spPr>
          <a:xfrm>
            <a:off x="5458875" y="80075"/>
            <a:ext cx="3736200" cy="2833200"/>
          </a:xfrm>
          <a:prstGeom prst="rect">
            <a:avLst/>
          </a:prstGeom>
        </p:spPr>
        <p:txBody>
          <a:bodyPr anchorCtr="0" anchor="t" bIns="34275" lIns="68575" spcFirstLastPara="1" rIns="68575" wrap="square" tIns="34275">
            <a:normAutofit/>
          </a:bodyPr>
          <a:lstStyle/>
          <a:p>
            <a:pPr indent="-107950" lvl="0" marL="63500" rtl="0" algn="l">
              <a:lnSpc>
                <a:spcPct val="90000"/>
              </a:lnSpc>
              <a:spcBef>
                <a:spcPts val="0"/>
              </a:spcBef>
              <a:spcAft>
                <a:spcPts val="0"/>
              </a:spcAft>
              <a:buClr>
                <a:srgbClr val="000000"/>
              </a:buClr>
              <a:buSzPts val="1700"/>
              <a:buFont typeface="Arial"/>
              <a:buChar char="●"/>
            </a:pPr>
            <a:br>
              <a:rPr lang="en-US"/>
            </a:br>
            <a:r>
              <a:rPr lang="en-US"/>
              <a:t>(a) Inorder (Left, Root, Right) : 4 2 5 1 3 </a:t>
            </a:r>
            <a:br>
              <a:rPr lang="en-US"/>
            </a:br>
            <a:r>
              <a:rPr lang="en-US"/>
              <a:t>(b) </a:t>
            </a:r>
            <a:r>
              <a:rPr b="1" lang="en-US"/>
              <a:t>Preorder (Root, Left, Right) : 1 2 4 5 3 </a:t>
            </a:r>
            <a:br>
              <a:rPr lang="en-US"/>
            </a:br>
            <a:r>
              <a:rPr lang="en-US"/>
              <a:t>(c) Postorder (Left, Right, Root) : 4 5 2 3 1</a:t>
            </a:r>
            <a:endParaRPr/>
          </a:p>
          <a:p>
            <a:pPr indent="0" lvl="0" marL="0" rtl="0" algn="l">
              <a:spcBef>
                <a:spcPts val="800"/>
              </a:spcBef>
              <a:spcAft>
                <a:spcPts val="0"/>
              </a:spcAft>
              <a:buNone/>
            </a:pPr>
            <a:r>
              <a:t/>
            </a:r>
            <a:endParaRPr/>
          </a:p>
        </p:txBody>
      </p:sp>
      <p:pic>
        <p:nvPicPr>
          <p:cNvPr descr="Example Tree" id="643" name="Google Shape;643;g289120f60f8_0_846"/>
          <p:cNvPicPr preferRelativeResize="0"/>
          <p:nvPr/>
        </p:nvPicPr>
        <p:blipFill rotWithShape="1">
          <a:blip r:embed="rId3">
            <a:alphaModFix/>
          </a:blip>
          <a:srcRect b="0" l="0" r="0" t="0"/>
          <a:stretch/>
        </p:blipFill>
        <p:spPr>
          <a:xfrm>
            <a:off x="6836349" y="1206625"/>
            <a:ext cx="2106875" cy="1665295"/>
          </a:xfrm>
          <a:prstGeom prst="rect">
            <a:avLst/>
          </a:prstGeom>
          <a:noFill/>
          <a:ln>
            <a:noFill/>
          </a:ln>
        </p:spPr>
      </p:pic>
      <p:sp>
        <p:nvSpPr>
          <p:cNvPr id="644" name="Google Shape;644;g289120f60f8_0_846"/>
          <p:cNvSpPr txBox="1"/>
          <p:nvPr/>
        </p:nvSpPr>
        <p:spPr>
          <a:xfrm>
            <a:off x="5337250" y="3066825"/>
            <a:ext cx="3806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public void traversePreOrder(Nod node) {</a:t>
            </a:r>
            <a:endParaRPr/>
          </a:p>
          <a:p>
            <a:pPr indent="0" lvl="0" marL="0" rtl="0" algn="l">
              <a:spcBef>
                <a:spcPts val="0"/>
              </a:spcBef>
              <a:spcAft>
                <a:spcPts val="0"/>
              </a:spcAft>
              <a:buNone/>
            </a:pPr>
            <a:r>
              <a:rPr lang="en-US"/>
              <a:t>if (node != null) {</a:t>
            </a:r>
            <a:endParaRPr/>
          </a:p>
          <a:p>
            <a:pPr indent="0" lvl="0" marL="0" rtl="0" algn="l">
              <a:spcBef>
                <a:spcPts val="0"/>
              </a:spcBef>
              <a:spcAft>
                <a:spcPts val="0"/>
              </a:spcAft>
              <a:buNone/>
            </a:pPr>
            <a:r>
              <a:rPr lang="en-US"/>
              <a:t> System.out.print(" " + node.key);</a:t>
            </a:r>
            <a:endParaRPr/>
          </a:p>
          <a:p>
            <a:pPr indent="0" lvl="0" marL="0" rtl="0" algn="l">
              <a:spcBef>
                <a:spcPts val="0"/>
              </a:spcBef>
              <a:spcAft>
                <a:spcPts val="0"/>
              </a:spcAft>
              <a:buNone/>
            </a:pPr>
            <a:r>
              <a:rPr lang="en-US"/>
              <a:t> traversePreOrder(node.left);</a:t>
            </a:r>
            <a:endParaRPr/>
          </a:p>
          <a:p>
            <a:pPr indent="0" lvl="0" marL="0" rtl="0" algn="l">
              <a:spcBef>
                <a:spcPts val="0"/>
              </a:spcBef>
              <a:spcAft>
                <a:spcPts val="0"/>
              </a:spcAft>
              <a:buNone/>
            </a:pPr>
            <a:r>
              <a:rPr lang="en-US"/>
              <a:t> traversePreOrder(node.right);} }</a:t>
            </a:r>
            <a:endParaRPr/>
          </a:p>
        </p:txBody>
      </p:sp>
      <p:sp>
        <p:nvSpPr>
          <p:cNvPr id="645" name="Google Shape;645;g289120f60f8_0_846"/>
          <p:cNvSpPr/>
          <p:nvPr/>
        </p:nvSpPr>
        <p:spPr>
          <a:xfrm>
            <a:off x="1012825" y="1288600"/>
            <a:ext cx="915900" cy="10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100.key</a:t>
            </a:r>
            <a:endParaRPr/>
          </a:p>
          <a:p>
            <a:pPr indent="0" lvl="0" marL="0" rtl="0" algn="l">
              <a:spcBef>
                <a:spcPts val="0"/>
              </a:spcBef>
              <a:spcAft>
                <a:spcPts val="0"/>
              </a:spcAft>
              <a:buNone/>
            </a:pPr>
            <a:r>
              <a:rPr lang="en-US"/>
              <a:t>f(100.Lf)</a:t>
            </a:r>
            <a:endParaRPr/>
          </a:p>
          <a:p>
            <a:pPr indent="0" lvl="0" marL="0" rtl="0" algn="l">
              <a:spcBef>
                <a:spcPts val="0"/>
              </a:spcBef>
              <a:spcAft>
                <a:spcPts val="0"/>
              </a:spcAft>
              <a:buNone/>
            </a:pPr>
            <a:r>
              <a:rPr lang="en-US"/>
              <a:t>f(100.Rg</a:t>
            </a:r>
            <a:endParaRPr/>
          </a:p>
        </p:txBody>
      </p:sp>
      <p:sp>
        <p:nvSpPr>
          <p:cNvPr id="646" name="Google Shape;646;g289120f60f8_0_846"/>
          <p:cNvSpPr txBox="1"/>
          <p:nvPr/>
        </p:nvSpPr>
        <p:spPr>
          <a:xfrm>
            <a:off x="1039275" y="997975"/>
            <a:ext cx="915900" cy="4002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entury Gothic"/>
                <a:ea typeface="Century Gothic"/>
                <a:cs typeface="Century Gothic"/>
                <a:sym typeface="Century Gothic"/>
              </a:rPr>
              <a:t>100</a:t>
            </a:r>
            <a:endParaRPr>
              <a:latin typeface="Century Gothic"/>
              <a:ea typeface="Century Gothic"/>
              <a:cs typeface="Century Gothic"/>
              <a:sym typeface="Century Gothic"/>
            </a:endParaRPr>
          </a:p>
        </p:txBody>
      </p:sp>
      <p:sp>
        <p:nvSpPr>
          <p:cNvPr id="647" name="Google Shape;647;g289120f60f8_0_846"/>
          <p:cNvSpPr/>
          <p:nvPr/>
        </p:nvSpPr>
        <p:spPr>
          <a:xfrm>
            <a:off x="2079625" y="1441000"/>
            <a:ext cx="915900" cy="10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200.key</a:t>
            </a:r>
            <a:endParaRPr/>
          </a:p>
          <a:p>
            <a:pPr indent="0" lvl="0" marL="0" rtl="0" algn="l">
              <a:spcBef>
                <a:spcPts val="0"/>
              </a:spcBef>
              <a:spcAft>
                <a:spcPts val="0"/>
              </a:spcAft>
              <a:buNone/>
            </a:pPr>
            <a:r>
              <a:rPr lang="en-US"/>
              <a:t>f(200.Lf)</a:t>
            </a:r>
            <a:endParaRPr/>
          </a:p>
          <a:p>
            <a:pPr indent="0" lvl="0" marL="0" rtl="0" algn="l">
              <a:spcBef>
                <a:spcPts val="0"/>
              </a:spcBef>
              <a:spcAft>
                <a:spcPts val="0"/>
              </a:spcAft>
              <a:buNone/>
            </a:pPr>
            <a:r>
              <a:rPr lang="en-US"/>
              <a:t>f(200.Rg</a:t>
            </a:r>
            <a:endParaRPr/>
          </a:p>
        </p:txBody>
      </p:sp>
      <p:sp>
        <p:nvSpPr>
          <p:cNvPr id="648" name="Google Shape;648;g289120f60f8_0_846"/>
          <p:cNvSpPr txBox="1"/>
          <p:nvPr/>
        </p:nvSpPr>
        <p:spPr>
          <a:xfrm>
            <a:off x="2106075" y="1150375"/>
            <a:ext cx="915900" cy="4002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entury Gothic"/>
                <a:ea typeface="Century Gothic"/>
                <a:cs typeface="Century Gothic"/>
                <a:sym typeface="Century Gothic"/>
              </a:rPr>
              <a:t>200</a:t>
            </a:r>
            <a:endParaRPr>
              <a:latin typeface="Century Gothic"/>
              <a:ea typeface="Century Gothic"/>
              <a:cs typeface="Century Gothic"/>
              <a:sym typeface="Century Gothic"/>
            </a:endParaRPr>
          </a:p>
        </p:txBody>
      </p:sp>
      <p:sp>
        <p:nvSpPr>
          <p:cNvPr id="649" name="Google Shape;649;g289120f60f8_0_846"/>
          <p:cNvSpPr/>
          <p:nvPr/>
        </p:nvSpPr>
        <p:spPr>
          <a:xfrm>
            <a:off x="3131600" y="1669600"/>
            <a:ext cx="1006800" cy="10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400.key</a:t>
            </a:r>
            <a:endParaRPr/>
          </a:p>
          <a:p>
            <a:pPr indent="0" lvl="0" marL="0" rtl="0" algn="l">
              <a:spcBef>
                <a:spcPts val="0"/>
              </a:spcBef>
              <a:spcAft>
                <a:spcPts val="0"/>
              </a:spcAft>
              <a:buNone/>
            </a:pPr>
            <a:r>
              <a:rPr lang="en-US"/>
              <a:t>f(400.Lf)</a:t>
            </a:r>
            <a:endParaRPr/>
          </a:p>
          <a:p>
            <a:pPr indent="0" lvl="0" marL="0" rtl="0" algn="l">
              <a:spcBef>
                <a:spcPts val="0"/>
              </a:spcBef>
              <a:spcAft>
                <a:spcPts val="0"/>
              </a:spcAft>
              <a:buNone/>
            </a:pPr>
            <a:r>
              <a:rPr lang="en-US"/>
              <a:t>f(400.Rg)</a:t>
            </a:r>
            <a:endParaRPr/>
          </a:p>
        </p:txBody>
      </p:sp>
      <p:sp>
        <p:nvSpPr>
          <p:cNvPr id="650" name="Google Shape;650;g289120f60f8_0_846"/>
          <p:cNvSpPr txBox="1"/>
          <p:nvPr/>
        </p:nvSpPr>
        <p:spPr>
          <a:xfrm>
            <a:off x="3249075" y="1378975"/>
            <a:ext cx="915900" cy="4002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entury Gothic"/>
                <a:ea typeface="Century Gothic"/>
                <a:cs typeface="Century Gothic"/>
                <a:sym typeface="Century Gothic"/>
              </a:rPr>
              <a:t>400</a:t>
            </a:r>
            <a:endParaRPr>
              <a:latin typeface="Century Gothic"/>
              <a:ea typeface="Century Gothic"/>
              <a:cs typeface="Century Gothic"/>
              <a:sym typeface="Century Gothic"/>
            </a:endParaRPr>
          </a:p>
        </p:txBody>
      </p:sp>
      <p:sp>
        <p:nvSpPr>
          <p:cNvPr id="651" name="Google Shape;651;g289120f60f8_0_846"/>
          <p:cNvSpPr/>
          <p:nvPr/>
        </p:nvSpPr>
        <p:spPr>
          <a:xfrm>
            <a:off x="4226725" y="2069800"/>
            <a:ext cx="915900" cy="10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BaseCase</a:t>
            </a:r>
            <a:endParaRPr/>
          </a:p>
        </p:txBody>
      </p:sp>
      <p:sp>
        <p:nvSpPr>
          <p:cNvPr id="652" name="Google Shape;652;g289120f60f8_0_846"/>
          <p:cNvSpPr txBox="1"/>
          <p:nvPr/>
        </p:nvSpPr>
        <p:spPr>
          <a:xfrm>
            <a:off x="4253175" y="1779175"/>
            <a:ext cx="915900" cy="4002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entury Gothic"/>
                <a:ea typeface="Century Gothic"/>
                <a:cs typeface="Century Gothic"/>
                <a:sym typeface="Century Gothic"/>
              </a:rPr>
              <a:t>0</a:t>
            </a:r>
            <a:endParaRPr>
              <a:latin typeface="Century Gothic"/>
              <a:ea typeface="Century Gothic"/>
              <a:cs typeface="Century Gothic"/>
              <a:sym typeface="Century Gothic"/>
            </a:endParaRPr>
          </a:p>
        </p:txBody>
      </p:sp>
      <p:sp>
        <p:nvSpPr>
          <p:cNvPr id="653" name="Google Shape;653;g289120f60f8_0_846"/>
          <p:cNvSpPr/>
          <p:nvPr/>
        </p:nvSpPr>
        <p:spPr>
          <a:xfrm>
            <a:off x="2007800" y="2958800"/>
            <a:ext cx="915900" cy="10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500.key</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f(500.Lf)</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f(500.Rg</a:t>
            </a:r>
            <a:endParaRPr>
              <a:solidFill>
                <a:schemeClr val="dk1"/>
              </a:solidFill>
            </a:endParaRPr>
          </a:p>
          <a:p>
            <a:pPr indent="0" lvl="0" marL="0" rtl="0" algn="l">
              <a:spcBef>
                <a:spcPts val="0"/>
              </a:spcBef>
              <a:spcAft>
                <a:spcPts val="0"/>
              </a:spcAft>
              <a:buNone/>
            </a:pPr>
            <a:r>
              <a:t/>
            </a:r>
            <a:endParaRPr/>
          </a:p>
        </p:txBody>
      </p:sp>
      <p:sp>
        <p:nvSpPr>
          <p:cNvPr id="654" name="Google Shape;654;g289120f60f8_0_846"/>
          <p:cNvSpPr txBox="1"/>
          <p:nvPr/>
        </p:nvSpPr>
        <p:spPr>
          <a:xfrm>
            <a:off x="2034250" y="2668175"/>
            <a:ext cx="915900" cy="4002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entury Gothic"/>
                <a:ea typeface="Century Gothic"/>
                <a:cs typeface="Century Gothic"/>
                <a:sym typeface="Century Gothic"/>
              </a:rPr>
              <a:t>500</a:t>
            </a:r>
            <a:endParaRPr>
              <a:latin typeface="Century Gothic"/>
              <a:ea typeface="Century Gothic"/>
              <a:cs typeface="Century Gothic"/>
              <a:sym typeface="Century Gothic"/>
            </a:endParaRPr>
          </a:p>
        </p:txBody>
      </p:sp>
      <p:cxnSp>
        <p:nvCxnSpPr>
          <p:cNvPr id="655" name="Google Shape;655;g289120f60f8_0_846"/>
          <p:cNvCxnSpPr/>
          <p:nvPr/>
        </p:nvCxnSpPr>
        <p:spPr>
          <a:xfrm rot="10800000">
            <a:off x="4051350" y="2548150"/>
            <a:ext cx="317100" cy="449100"/>
          </a:xfrm>
          <a:prstGeom prst="straightConnector1">
            <a:avLst/>
          </a:prstGeom>
          <a:noFill/>
          <a:ln cap="flat" cmpd="sng" w="9525">
            <a:solidFill>
              <a:schemeClr val="dk2"/>
            </a:solidFill>
            <a:prstDash val="solid"/>
            <a:round/>
            <a:headEnd len="med" w="med" type="none"/>
            <a:tailEnd len="med" w="med" type="triangle"/>
          </a:ln>
        </p:spPr>
      </p:cxnSp>
      <p:sp>
        <p:nvSpPr>
          <p:cNvPr id="656" name="Google Shape;656;g289120f60f8_0_846"/>
          <p:cNvSpPr/>
          <p:nvPr/>
        </p:nvSpPr>
        <p:spPr>
          <a:xfrm>
            <a:off x="3150750" y="3187400"/>
            <a:ext cx="915900" cy="46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BaseCaase</a:t>
            </a:r>
            <a:endParaRPr sz="1000"/>
          </a:p>
        </p:txBody>
      </p:sp>
      <p:sp>
        <p:nvSpPr>
          <p:cNvPr id="657" name="Google Shape;657;g289120f60f8_0_846"/>
          <p:cNvSpPr txBox="1"/>
          <p:nvPr/>
        </p:nvSpPr>
        <p:spPr>
          <a:xfrm>
            <a:off x="3177250" y="2896775"/>
            <a:ext cx="915900" cy="4002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entury Gothic"/>
                <a:ea typeface="Century Gothic"/>
                <a:cs typeface="Century Gothic"/>
                <a:sym typeface="Century Gothic"/>
              </a:rPr>
              <a:t>0</a:t>
            </a:r>
            <a:endParaRPr>
              <a:latin typeface="Century Gothic"/>
              <a:ea typeface="Century Gothic"/>
              <a:cs typeface="Century Gothic"/>
              <a:sym typeface="Century Gothic"/>
            </a:endParaRPr>
          </a:p>
        </p:txBody>
      </p:sp>
      <p:cxnSp>
        <p:nvCxnSpPr>
          <p:cNvPr id="658" name="Google Shape;658;g289120f60f8_0_846"/>
          <p:cNvCxnSpPr>
            <a:stCxn id="657" idx="0"/>
            <a:endCxn id="649" idx="2"/>
          </p:cNvCxnSpPr>
          <p:nvPr/>
        </p:nvCxnSpPr>
        <p:spPr>
          <a:xfrm rot="10800000">
            <a:off x="3634900" y="2717675"/>
            <a:ext cx="300" cy="179100"/>
          </a:xfrm>
          <a:prstGeom prst="straightConnector1">
            <a:avLst/>
          </a:prstGeom>
          <a:noFill/>
          <a:ln cap="flat" cmpd="sng" w="9525">
            <a:solidFill>
              <a:schemeClr val="dk2"/>
            </a:solidFill>
            <a:prstDash val="solid"/>
            <a:round/>
            <a:headEnd len="med" w="med" type="none"/>
            <a:tailEnd len="med" w="med" type="triangle"/>
          </a:ln>
        </p:spPr>
      </p:cxnSp>
      <p:cxnSp>
        <p:nvCxnSpPr>
          <p:cNvPr id="659" name="Google Shape;659;g289120f60f8_0_846"/>
          <p:cNvCxnSpPr>
            <a:stCxn id="654" idx="0"/>
            <a:endCxn id="647" idx="2"/>
          </p:cNvCxnSpPr>
          <p:nvPr/>
        </p:nvCxnSpPr>
        <p:spPr>
          <a:xfrm flipH="1" rot="10800000">
            <a:off x="2492200" y="2489075"/>
            <a:ext cx="45300" cy="179100"/>
          </a:xfrm>
          <a:prstGeom prst="straightConnector1">
            <a:avLst/>
          </a:prstGeom>
          <a:noFill/>
          <a:ln cap="flat" cmpd="sng" w="9525">
            <a:solidFill>
              <a:schemeClr val="dk2"/>
            </a:solidFill>
            <a:prstDash val="solid"/>
            <a:round/>
            <a:headEnd len="med" w="med" type="none"/>
            <a:tailEnd len="med" w="med" type="triangle"/>
          </a:ln>
        </p:spPr>
      </p:cxnSp>
      <p:sp>
        <p:nvSpPr>
          <p:cNvPr id="660" name="Google Shape;660;g289120f60f8_0_846"/>
          <p:cNvSpPr/>
          <p:nvPr/>
        </p:nvSpPr>
        <p:spPr>
          <a:xfrm>
            <a:off x="1012825" y="4101800"/>
            <a:ext cx="843900" cy="56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chemeClr val="dk1"/>
                </a:solidFill>
              </a:rPr>
              <a:t>BaseCase</a:t>
            </a:r>
            <a:endParaRPr sz="1200"/>
          </a:p>
        </p:txBody>
      </p:sp>
      <p:sp>
        <p:nvSpPr>
          <p:cNvPr id="661" name="Google Shape;661;g289120f60f8_0_846"/>
          <p:cNvSpPr txBox="1"/>
          <p:nvPr/>
        </p:nvSpPr>
        <p:spPr>
          <a:xfrm>
            <a:off x="967450" y="3811175"/>
            <a:ext cx="915900" cy="4002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entury Gothic"/>
                <a:ea typeface="Century Gothic"/>
                <a:cs typeface="Century Gothic"/>
                <a:sym typeface="Century Gothic"/>
              </a:rPr>
              <a:t>0</a:t>
            </a:r>
            <a:endParaRPr>
              <a:latin typeface="Century Gothic"/>
              <a:ea typeface="Century Gothic"/>
              <a:cs typeface="Century Gothic"/>
              <a:sym typeface="Century Gothic"/>
            </a:endParaRPr>
          </a:p>
        </p:txBody>
      </p:sp>
      <p:cxnSp>
        <p:nvCxnSpPr>
          <p:cNvPr id="662" name="Google Shape;662;g289120f60f8_0_846"/>
          <p:cNvCxnSpPr>
            <a:endCxn id="653" idx="1"/>
          </p:cNvCxnSpPr>
          <p:nvPr/>
        </p:nvCxnSpPr>
        <p:spPr>
          <a:xfrm flipH="1" rot="10800000">
            <a:off x="1814300" y="3482900"/>
            <a:ext cx="193500" cy="313200"/>
          </a:xfrm>
          <a:prstGeom prst="straightConnector1">
            <a:avLst/>
          </a:prstGeom>
          <a:noFill/>
          <a:ln cap="flat" cmpd="sng" w="9525">
            <a:solidFill>
              <a:schemeClr val="dk2"/>
            </a:solidFill>
            <a:prstDash val="solid"/>
            <a:round/>
            <a:headEnd len="med" w="med" type="none"/>
            <a:tailEnd len="med" w="med" type="triangle"/>
          </a:ln>
        </p:spPr>
      </p:cxnSp>
      <p:sp>
        <p:nvSpPr>
          <p:cNvPr id="663" name="Google Shape;663;g289120f60f8_0_846"/>
          <p:cNvSpPr/>
          <p:nvPr/>
        </p:nvSpPr>
        <p:spPr>
          <a:xfrm>
            <a:off x="2465000" y="4101800"/>
            <a:ext cx="915900" cy="60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1"/>
                </a:solidFill>
              </a:rPr>
              <a:t>BaseCase</a:t>
            </a:r>
            <a:endParaRPr/>
          </a:p>
        </p:txBody>
      </p:sp>
      <p:sp>
        <p:nvSpPr>
          <p:cNvPr id="664" name="Google Shape;664;g289120f60f8_0_846"/>
          <p:cNvSpPr txBox="1"/>
          <p:nvPr/>
        </p:nvSpPr>
        <p:spPr>
          <a:xfrm>
            <a:off x="2491450" y="3811175"/>
            <a:ext cx="915900" cy="4002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entury Gothic"/>
                <a:ea typeface="Century Gothic"/>
                <a:cs typeface="Century Gothic"/>
                <a:sym typeface="Century Gothic"/>
              </a:rPr>
              <a:t>0</a:t>
            </a:r>
            <a:endParaRPr>
              <a:latin typeface="Century Gothic"/>
              <a:ea typeface="Century Gothic"/>
              <a:cs typeface="Century Gothic"/>
              <a:sym typeface="Century Gothic"/>
            </a:endParaRPr>
          </a:p>
        </p:txBody>
      </p:sp>
      <p:cxnSp>
        <p:nvCxnSpPr>
          <p:cNvPr id="665" name="Google Shape;665;g289120f60f8_0_846"/>
          <p:cNvCxnSpPr/>
          <p:nvPr/>
        </p:nvCxnSpPr>
        <p:spPr>
          <a:xfrm rot="10800000">
            <a:off x="2298750" y="3767350"/>
            <a:ext cx="317100" cy="449100"/>
          </a:xfrm>
          <a:prstGeom prst="straightConnector1">
            <a:avLst/>
          </a:prstGeom>
          <a:noFill/>
          <a:ln cap="flat" cmpd="sng" w="9525">
            <a:solidFill>
              <a:schemeClr val="dk2"/>
            </a:solidFill>
            <a:prstDash val="solid"/>
            <a:round/>
            <a:headEnd len="med" w="med" type="none"/>
            <a:tailEnd len="med" w="med" type="triangle"/>
          </a:ln>
        </p:spPr>
      </p:cxnSp>
      <p:sp>
        <p:nvSpPr>
          <p:cNvPr id="666" name="Google Shape;666;g289120f60f8_0_846"/>
          <p:cNvSpPr/>
          <p:nvPr/>
        </p:nvSpPr>
        <p:spPr>
          <a:xfrm>
            <a:off x="250825" y="2584000"/>
            <a:ext cx="915900" cy="10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300.key</a:t>
            </a:r>
            <a:endParaRPr/>
          </a:p>
          <a:p>
            <a:pPr indent="0" lvl="0" marL="0" rtl="0" algn="l">
              <a:spcBef>
                <a:spcPts val="0"/>
              </a:spcBef>
              <a:spcAft>
                <a:spcPts val="0"/>
              </a:spcAft>
              <a:buNone/>
            </a:pPr>
            <a:r>
              <a:rPr lang="en-US"/>
              <a:t>f(300.Lf)</a:t>
            </a:r>
            <a:endParaRPr/>
          </a:p>
          <a:p>
            <a:pPr indent="0" lvl="0" marL="0" rtl="0" algn="l">
              <a:spcBef>
                <a:spcPts val="0"/>
              </a:spcBef>
              <a:spcAft>
                <a:spcPts val="0"/>
              </a:spcAft>
              <a:buClr>
                <a:schemeClr val="dk1"/>
              </a:buClr>
              <a:buSzPts val="1100"/>
              <a:buFont typeface="Arial"/>
              <a:buNone/>
            </a:pPr>
            <a:r>
              <a:rPr lang="en-US">
                <a:solidFill>
                  <a:schemeClr val="dk1"/>
                </a:solidFill>
              </a:rPr>
              <a:t>f(300.Rg)</a:t>
            </a:r>
            <a:endParaRPr/>
          </a:p>
        </p:txBody>
      </p:sp>
      <p:sp>
        <p:nvSpPr>
          <p:cNvPr id="667" name="Google Shape;667;g289120f60f8_0_846"/>
          <p:cNvSpPr txBox="1"/>
          <p:nvPr/>
        </p:nvSpPr>
        <p:spPr>
          <a:xfrm>
            <a:off x="277275" y="2293375"/>
            <a:ext cx="915900" cy="4002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entury Gothic"/>
                <a:ea typeface="Century Gothic"/>
                <a:cs typeface="Century Gothic"/>
                <a:sym typeface="Century Gothic"/>
              </a:rPr>
              <a:t>300</a:t>
            </a:r>
            <a:endParaRPr>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6"/>
          <p:cNvSpPr txBox="1"/>
          <p:nvPr>
            <p:ph type="title"/>
          </p:nvPr>
        </p:nvSpPr>
        <p:spPr>
          <a:xfrm>
            <a:off x="1458520" y="351062"/>
            <a:ext cx="5013000" cy="720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80000"/>
              </a:lnSpc>
              <a:spcBef>
                <a:spcPts val="0"/>
              </a:spcBef>
              <a:spcAft>
                <a:spcPts val="0"/>
              </a:spcAft>
              <a:buClr>
                <a:srgbClr val="333333"/>
              </a:buClr>
              <a:buSzPct val="100000"/>
              <a:buFont typeface="Arial"/>
              <a:buNone/>
            </a:pPr>
            <a:r>
              <a:rPr b="1" i="0" lang="en-US" sz="2700">
                <a:solidFill>
                  <a:srgbClr val="333333"/>
                </a:solidFill>
                <a:latin typeface="Arial"/>
                <a:ea typeface="Arial"/>
                <a:cs typeface="Arial"/>
                <a:sym typeface="Arial"/>
              </a:rPr>
              <a:t>STACK UNDERFLOW</a:t>
            </a:r>
            <a:r>
              <a:rPr b="0" i="0" lang="en-US" sz="2700">
                <a:solidFill>
                  <a:srgbClr val="333333"/>
                </a:solidFill>
                <a:latin typeface="Arial"/>
                <a:ea typeface="Arial"/>
                <a:cs typeface="Arial"/>
                <a:sym typeface="Arial"/>
              </a:rPr>
              <a:t> &amp; </a:t>
            </a:r>
            <a:r>
              <a:rPr b="1" i="0" lang="en-US" sz="2700">
                <a:solidFill>
                  <a:srgbClr val="333333"/>
                </a:solidFill>
                <a:latin typeface="Arial"/>
                <a:ea typeface="Arial"/>
                <a:cs typeface="Arial"/>
                <a:sym typeface="Arial"/>
              </a:rPr>
              <a:t>STACK OVERFLOW</a:t>
            </a:r>
            <a:endParaRPr sz="2700"/>
          </a:p>
        </p:txBody>
      </p:sp>
      <p:sp>
        <p:nvSpPr>
          <p:cNvPr id="205" name="Google Shape;205;p6"/>
          <p:cNvSpPr txBox="1"/>
          <p:nvPr>
            <p:ph idx="1" type="body"/>
          </p:nvPr>
        </p:nvSpPr>
        <p:spPr>
          <a:xfrm>
            <a:off x="1456431" y="1200150"/>
            <a:ext cx="7105061" cy="2124900"/>
          </a:xfrm>
          <a:prstGeom prst="rect">
            <a:avLst/>
          </a:prstGeom>
          <a:noFill/>
          <a:ln>
            <a:noFill/>
          </a:ln>
        </p:spPr>
        <p:txBody>
          <a:bodyPr anchorCtr="0" anchor="t" bIns="34275" lIns="34275" spcFirstLastPara="1" rIns="34275" wrap="square" tIns="34275">
            <a:normAutofit/>
          </a:bodyPr>
          <a:lstStyle/>
          <a:p>
            <a:pPr indent="-107950" lvl="0" marL="63500" rtl="0" algn="l">
              <a:lnSpc>
                <a:spcPct val="90000"/>
              </a:lnSpc>
              <a:spcBef>
                <a:spcPts val="0"/>
              </a:spcBef>
              <a:spcAft>
                <a:spcPts val="0"/>
              </a:spcAft>
              <a:buSzPts val="1700"/>
              <a:buChar char="?"/>
            </a:pPr>
            <a:r>
              <a:rPr b="0" i="0" lang="en-US">
                <a:solidFill>
                  <a:srgbClr val="333333"/>
                </a:solidFill>
              </a:rPr>
              <a:t>We also handle two errors with a stack. They are </a:t>
            </a:r>
            <a:r>
              <a:rPr b="1" i="0" lang="en-US">
                <a:solidFill>
                  <a:srgbClr val="333333"/>
                </a:solidFill>
              </a:rPr>
              <a:t>stack underflow</a:t>
            </a:r>
            <a:r>
              <a:rPr b="0" i="0" lang="en-US">
                <a:solidFill>
                  <a:srgbClr val="333333"/>
                </a:solidFill>
              </a:rPr>
              <a:t> and </a:t>
            </a:r>
            <a:r>
              <a:rPr b="1" i="0" lang="en-US">
                <a:solidFill>
                  <a:srgbClr val="333333"/>
                </a:solidFill>
              </a:rPr>
              <a:t>stack overflow</a:t>
            </a:r>
            <a:r>
              <a:rPr b="0" i="0" lang="en-US">
                <a:solidFill>
                  <a:srgbClr val="333333"/>
                </a:solidFill>
              </a:rPr>
              <a:t>. When we try to pop an element from an empty stack, it is said that the stack underflowed. However, if the number of elements exceeds the stated size of a stack, the stack is said to be overflowed.</a:t>
            </a:r>
            <a:endParaRPr/>
          </a:p>
        </p:txBody>
      </p:sp>
      <p:pic>
        <p:nvPicPr>
          <p:cNvPr descr="errors in stack" id="206" name="Google Shape;206;p6"/>
          <p:cNvPicPr preferRelativeResize="0"/>
          <p:nvPr/>
        </p:nvPicPr>
        <p:blipFill rotWithShape="1">
          <a:blip r:embed="rId3">
            <a:alphaModFix/>
          </a:blip>
          <a:srcRect b="0" l="0" r="0" t="0"/>
          <a:stretch/>
        </p:blipFill>
        <p:spPr>
          <a:xfrm>
            <a:off x="2261917" y="3282186"/>
            <a:ext cx="4620165" cy="90250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g289120f60f8_0_876"/>
          <p:cNvSpPr txBox="1"/>
          <p:nvPr>
            <p:ph type="title"/>
          </p:nvPr>
        </p:nvSpPr>
        <p:spPr>
          <a:xfrm>
            <a:off x="1944694" y="468083"/>
            <a:ext cx="6684000" cy="9609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US"/>
              <a:t>Binary Search tree</a:t>
            </a:r>
            <a:endParaRPr/>
          </a:p>
        </p:txBody>
      </p:sp>
      <p:sp>
        <p:nvSpPr>
          <p:cNvPr id="673" name="Google Shape;673;g289120f60f8_0_876"/>
          <p:cNvSpPr txBox="1"/>
          <p:nvPr>
            <p:ph idx="1" type="body"/>
          </p:nvPr>
        </p:nvSpPr>
        <p:spPr>
          <a:xfrm>
            <a:off x="1941909" y="1600200"/>
            <a:ext cx="6686700" cy="2833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US"/>
              <a:t>We will implement a specific type of binary tree: a binary search tree. </a:t>
            </a:r>
            <a:endParaRPr/>
          </a:p>
          <a:p>
            <a:pPr indent="457200" lvl="0" marL="0" rtl="0" algn="l">
              <a:spcBef>
                <a:spcPts val="800"/>
              </a:spcBef>
              <a:spcAft>
                <a:spcPts val="0"/>
              </a:spcAft>
              <a:buNone/>
            </a:pPr>
            <a:r>
              <a:rPr lang="en-US"/>
              <a:t>• A binary search tree (BST) is a binary tree such that </a:t>
            </a:r>
            <a:endParaRPr/>
          </a:p>
          <a:p>
            <a:pPr indent="457200" lvl="0" marL="457200" rtl="0" algn="l">
              <a:spcBef>
                <a:spcPts val="800"/>
              </a:spcBef>
              <a:spcAft>
                <a:spcPts val="0"/>
              </a:spcAft>
              <a:buNone/>
            </a:pPr>
            <a:r>
              <a:rPr lang="en-US"/>
              <a:t>- all the nodes in the left subtree are less than the root </a:t>
            </a:r>
            <a:endParaRPr/>
          </a:p>
          <a:p>
            <a:pPr indent="457200" lvl="0" marL="457200" rtl="0" algn="l">
              <a:spcBef>
                <a:spcPts val="800"/>
              </a:spcBef>
              <a:spcAft>
                <a:spcPts val="0"/>
              </a:spcAft>
              <a:buNone/>
            </a:pPr>
            <a:r>
              <a:rPr lang="en-US"/>
              <a:t>- all the nodes in the right subtree are greater than the root </a:t>
            </a:r>
            <a:endParaRPr/>
          </a:p>
          <a:p>
            <a:pPr indent="457200" lvl="0" marL="914400" rtl="0" algn="l">
              <a:spcBef>
                <a:spcPts val="800"/>
              </a:spcBef>
              <a:spcAft>
                <a:spcPts val="0"/>
              </a:spcAft>
              <a:buNone/>
            </a:pPr>
            <a:r>
              <a:rPr lang="en-US"/>
              <a:t>- the subtrees are BSTs as well</a:t>
            </a:r>
            <a:endParaRPr/>
          </a:p>
        </p:txBody>
      </p:sp>
      <p:pic>
        <p:nvPicPr>
          <p:cNvPr id="674" name="Google Shape;674;g289120f60f8_0_876"/>
          <p:cNvPicPr preferRelativeResize="0"/>
          <p:nvPr/>
        </p:nvPicPr>
        <p:blipFill>
          <a:blip r:embed="rId3">
            <a:alphaModFix/>
          </a:blip>
          <a:stretch>
            <a:fillRect/>
          </a:stretch>
        </p:blipFill>
        <p:spPr>
          <a:xfrm>
            <a:off x="2155034" y="2956400"/>
            <a:ext cx="4833925" cy="192802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g289120f60f8_0_882"/>
          <p:cNvSpPr txBox="1"/>
          <p:nvPr>
            <p:ph type="title"/>
          </p:nvPr>
        </p:nvSpPr>
        <p:spPr>
          <a:xfrm>
            <a:off x="1944694" y="468083"/>
            <a:ext cx="6684000" cy="9609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US"/>
              <a:t>Example</a:t>
            </a:r>
            <a:endParaRPr/>
          </a:p>
        </p:txBody>
      </p:sp>
      <p:pic>
        <p:nvPicPr>
          <p:cNvPr id="680" name="Google Shape;680;g289120f60f8_0_882"/>
          <p:cNvPicPr preferRelativeResize="0"/>
          <p:nvPr/>
        </p:nvPicPr>
        <p:blipFill>
          <a:blip r:embed="rId3">
            <a:alphaModFix/>
          </a:blip>
          <a:stretch>
            <a:fillRect/>
          </a:stretch>
        </p:blipFill>
        <p:spPr>
          <a:xfrm>
            <a:off x="1981649" y="1168725"/>
            <a:ext cx="5576974" cy="342257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g289120f60f8_0_887"/>
          <p:cNvSpPr txBox="1"/>
          <p:nvPr>
            <p:ph type="title"/>
          </p:nvPr>
        </p:nvSpPr>
        <p:spPr>
          <a:xfrm>
            <a:off x="1944694" y="468083"/>
            <a:ext cx="6684000" cy="9609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US"/>
              <a:t>Operation in BST</a:t>
            </a:r>
            <a:endParaRPr/>
          </a:p>
        </p:txBody>
      </p:sp>
      <p:sp>
        <p:nvSpPr>
          <p:cNvPr id="686" name="Google Shape;686;g289120f60f8_0_887"/>
          <p:cNvSpPr txBox="1"/>
          <p:nvPr>
            <p:ph idx="1" type="body"/>
          </p:nvPr>
        </p:nvSpPr>
        <p:spPr>
          <a:xfrm>
            <a:off x="1941909" y="1600200"/>
            <a:ext cx="6686700" cy="2833200"/>
          </a:xfrm>
          <a:prstGeom prst="rect">
            <a:avLst/>
          </a:prstGeom>
        </p:spPr>
        <p:txBody>
          <a:bodyPr anchorCtr="0" anchor="t" bIns="34275" lIns="68575" spcFirstLastPara="1" rIns="68575" wrap="square" tIns="34275">
            <a:normAutofit fontScale="70000" lnSpcReduction="20000"/>
          </a:bodyPr>
          <a:lstStyle/>
          <a:p>
            <a:pPr indent="-300990" lvl="0" marL="355600" rtl="0" algn="l">
              <a:spcBef>
                <a:spcPts val="0"/>
              </a:spcBef>
              <a:spcAft>
                <a:spcPts val="0"/>
              </a:spcAft>
              <a:buClr>
                <a:schemeClr val="dk1"/>
              </a:buClr>
              <a:buSzPct val="100000"/>
              <a:buFont typeface="Arial"/>
              <a:buChar char="•"/>
            </a:pPr>
            <a:r>
              <a:rPr lang="en-US" sz="2200">
                <a:solidFill>
                  <a:schemeClr val="dk1"/>
                </a:solidFill>
                <a:latin typeface="Arial"/>
                <a:ea typeface="Arial"/>
                <a:cs typeface="Arial"/>
                <a:sym typeface="Arial"/>
              </a:rPr>
              <a:t>Insert</a:t>
            </a:r>
            <a:endParaRPr sz="2200">
              <a:solidFill>
                <a:schemeClr val="dk1"/>
              </a:solidFill>
              <a:latin typeface="Arial"/>
              <a:ea typeface="Arial"/>
              <a:cs typeface="Arial"/>
              <a:sym typeface="Arial"/>
            </a:endParaRPr>
          </a:p>
          <a:p>
            <a:pPr indent="-300990" lvl="0" marL="355600" rtl="0" algn="l">
              <a:spcBef>
                <a:spcPts val="5"/>
              </a:spcBef>
              <a:spcAft>
                <a:spcPts val="0"/>
              </a:spcAft>
              <a:buClr>
                <a:schemeClr val="dk1"/>
              </a:buClr>
              <a:buSzPct val="100000"/>
              <a:buFont typeface="Arial"/>
              <a:buChar char="•"/>
            </a:pPr>
            <a:r>
              <a:rPr lang="en-US" sz="2200">
                <a:solidFill>
                  <a:schemeClr val="dk1"/>
                </a:solidFill>
                <a:latin typeface="Arial"/>
                <a:ea typeface="Arial"/>
                <a:cs typeface="Arial"/>
                <a:sym typeface="Arial"/>
              </a:rPr>
              <a:t>Update</a:t>
            </a:r>
            <a:endParaRPr sz="2200">
              <a:solidFill>
                <a:schemeClr val="dk1"/>
              </a:solidFill>
              <a:latin typeface="Arial"/>
              <a:ea typeface="Arial"/>
              <a:cs typeface="Arial"/>
              <a:sym typeface="Arial"/>
            </a:endParaRPr>
          </a:p>
          <a:p>
            <a:pPr indent="-300990" lvl="0" marL="355600" rtl="0" algn="l">
              <a:spcBef>
                <a:spcPts val="0"/>
              </a:spcBef>
              <a:spcAft>
                <a:spcPts val="0"/>
              </a:spcAft>
              <a:buClr>
                <a:schemeClr val="dk1"/>
              </a:buClr>
              <a:buSzPct val="100000"/>
              <a:buFont typeface="Arial"/>
              <a:buChar char="•"/>
            </a:pPr>
            <a:r>
              <a:rPr lang="en-US" sz="2200">
                <a:solidFill>
                  <a:schemeClr val="dk1"/>
                </a:solidFill>
                <a:latin typeface="Arial"/>
                <a:ea typeface="Arial"/>
                <a:cs typeface="Arial"/>
                <a:sym typeface="Arial"/>
              </a:rPr>
              <a:t>Search</a:t>
            </a:r>
            <a:endParaRPr sz="2200">
              <a:solidFill>
                <a:schemeClr val="dk1"/>
              </a:solidFill>
              <a:latin typeface="Arial"/>
              <a:ea typeface="Arial"/>
              <a:cs typeface="Arial"/>
              <a:sym typeface="Arial"/>
            </a:endParaRPr>
          </a:p>
          <a:p>
            <a:pPr indent="-300990" lvl="0" marL="355600" rtl="0" algn="l">
              <a:spcBef>
                <a:spcPts val="0"/>
              </a:spcBef>
              <a:spcAft>
                <a:spcPts val="0"/>
              </a:spcAft>
              <a:buClr>
                <a:schemeClr val="dk1"/>
              </a:buClr>
              <a:buSzPct val="100000"/>
              <a:buFont typeface="Arial"/>
              <a:buChar char="•"/>
            </a:pPr>
            <a:r>
              <a:rPr lang="en-US" sz="2200">
                <a:solidFill>
                  <a:schemeClr val="dk1"/>
                </a:solidFill>
                <a:latin typeface="Arial"/>
                <a:ea typeface="Arial"/>
                <a:cs typeface="Arial"/>
                <a:sym typeface="Arial"/>
              </a:rPr>
              <a:t>Delete</a:t>
            </a:r>
            <a:endParaRPr sz="2200">
              <a:solidFill>
                <a:schemeClr val="dk1"/>
              </a:solidFill>
              <a:latin typeface="Arial"/>
              <a:ea typeface="Arial"/>
              <a:cs typeface="Arial"/>
              <a:sym typeface="Arial"/>
            </a:endParaRPr>
          </a:p>
          <a:p>
            <a:pPr indent="-300990" lvl="0" marL="355600" rtl="0" algn="l">
              <a:spcBef>
                <a:spcPts val="0"/>
              </a:spcBef>
              <a:spcAft>
                <a:spcPts val="0"/>
              </a:spcAft>
              <a:buClr>
                <a:schemeClr val="dk1"/>
              </a:buClr>
              <a:buSzPct val="100000"/>
              <a:buFont typeface="Arial"/>
              <a:buChar char="•"/>
            </a:pPr>
            <a:r>
              <a:rPr lang="en-US" sz="2200">
                <a:solidFill>
                  <a:schemeClr val="dk1"/>
                </a:solidFill>
                <a:latin typeface="Arial"/>
                <a:ea typeface="Arial"/>
                <a:cs typeface="Arial"/>
                <a:sym typeface="Arial"/>
              </a:rPr>
              <a:t>Traversal</a:t>
            </a:r>
            <a:endParaRPr sz="2200">
              <a:solidFill>
                <a:schemeClr val="dk1"/>
              </a:solidFill>
              <a:latin typeface="Arial"/>
              <a:ea typeface="Arial"/>
              <a:cs typeface="Arial"/>
              <a:sym typeface="Arial"/>
            </a:endParaRPr>
          </a:p>
          <a:p>
            <a:pPr indent="-248919" lvl="1" marL="756285" rtl="0" algn="l">
              <a:spcBef>
                <a:spcPts val="10"/>
              </a:spcBef>
              <a:spcAft>
                <a:spcPts val="0"/>
              </a:spcAft>
              <a:buClr>
                <a:schemeClr val="dk1"/>
              </a:buClr>
              <a:buSzPct val="100000"/>
              <a:buFont typeface="Arial"/>
              <a:buChar char="–"/>
            </a:pPr>
            <a:r>
              <a:rPr lang="en-US" sz="2000">
                <a:solidFill>
                  <a:schemeClr val="dk1"/>
                </a:solidFill>
                <a:latin typeface="Arial"/>
                <a:ea typeface="Arial"/>
                <a:cs typeface="Arial"/>
                <a:sym typeface="Arial"/>
              </a:rPr>
              <a:t>BFT</a:t>
            </a:r>
            <a:endParaRPr sz="2000">
              <a:solidFill>
                <a:schemeClr val="dk1"/>
              </a:solidFill>
              <a:latin typeface="Arial"/>
              <a:ea typeface="Arial"/>
              <a:cs typeface="Arial"/>
              <a:sym typeface="Arial"/>
            </a:endParaRPr>
          </a:p>
          <a:p>
            <a:pPr indent="-248919" lvl="1" marL="756285" rtl="0" algn="l">
              <a:spcBef>
                <a:spcPts val="0"/>
              </a:spcBef>
              <a:spcAft>
                <a:spcPts val="0"/>
              </a:spcAft>
              <a:buClr>
                <a:schemeClr val="dk1"/>
              </a:buClr>
              <a:buSzPct val="100000"/>
              <a:buFont typeface="Arial"/>
              <a:buChar char="–"/>
            </a:pPr>
            <a:r>
              <a:rPr lang="en-US" sz="2000">
                <a:solidFill>
                  <a:schemeClr val="dk1"/>
                </a:solidFill>
                <a:latin typeface="Arial"/>
                <a:ea typeface="Arial"/>
                <a:cs typeface="Arial"/>
                <a:sym typeface="Arial"/>
              </a:rPr>
              <a:t>DFS</a:t>
            </a:r>
            <a:endParaRPr sz="2000">
              <a:solidFill>
                <a:schemeClr val="dk1"/>
              </a:solidFill>
              <a:latin typeface="Arial"/>
              <a:ea typeface="Arial"/>
              <a:cs typeface="Arial"/>
              <a:sym typeface="Arial"/>
            </a:endParaRPr>
          </a:p>
          <a:p>
            <a:pPr indent="-196850" lvl="2" marL="1155700" rtl="0" algn="l">
              <a:lnSpc>
                <a:spcPct val="119411"/>
              </a:lnSpc>
              <a:spcBef>
                <a:spcPts val="10"/>
              </a:spcBef>
              <a:spcAft>
                <a:spcPts val="0"/>
              </a:spcAft>
              <a:buClr>
                <a:schemeClr val="dk1"/>
              </a:buClr>
              <a:buSzPct val="100000"/>
              <a:buFont typeface="Arial"/>
              <a:buChar char="•"/>
            </a:pPr>
            <a:r>
              <a:rPr lang="en-US" sz="1700">
                <a:solidFill>
                  <a:schemeClr val="dk1"/>
                </a:solidFill>
                <a:latin typeface="Arial"/>
                <a:ea typeface="Arial"/>
                <a:cs typeface="Arial"/>
                <a:sym typeface="Arial"/>
              </a:rPr>
              <a:t>In-order, post-order, and pre-order</a:t>
            </a:r>
            <a:endParaRPr sz="1700">
              <a:solidFill>
                <a:schemeClr val="dk1"/>
              </a:solidFill>
              <a:latin typeface="Arial"/>
              <a:ea typeface="Arial"/>
              <a:cs typeface="Arial"/>
              <a:sym typeface="Arial"/>
            </a:endParaRPr>
          </a:p>
          <a:p>
            <a:pPr indent="-300990" lvl="0" marL="355600" rtl="0" algn="l">
              <a:lnSpc>
                <a:spcPct val="119545"/>
              </a:lnSpc>
              <a:spcBef>
                <a:spcPts val="0"/>
              </a:spcBef>
              <a:spcAft>
                <a:spcPts val="0"/>
              </a:spcAft>
              <a:buClr>
                <a:schemeClr val="dk1"/>
              </a:buClr>
              <a:buSzPct val="100000"/>
              <a:buFont typeface="Arial"/>
              <a:buChar char="•"/>
            </a:pPr>
            <a:r>
              <a:rPr lang="en-US" sz="2200">
                <a:solidFill>
                  <a:schemeClr val="dk1"/>
                </a:solidFill>
                <a:latin typeface="Arial"/>
                <a:ea typeface="Arial"/>
                <a:cs typeface="Arial"/>
                <a:sym typeface="Arial"/>
              </a:rPr>
              <a:t>Finding minimum</a:t>
            </a:r>
            <a:endParaRPr sz="2200">
              <a:solidFill>
                <a:schemeClr val="dk1"/>
              </a:solidFill>
              <a:latin typeface="Arial"/>
              <a:ea typeface="Arial"/>
              <a:cs typeface="Arial"/>
              <a:sym typeface="Arial"/>
            </a:endParaRPr>
          </a:p>
          <a:p>
            <a:pPr indent="-300990" lvl="0" marL="355600" rtl="0" algn="l">
              <a:spcBef>
                <a:spcPts val="0"/>
              </a:spcBef>
              <a:spcAft>
                <a:spcPts val="0"/>
              </a:spcAft>
              <a:buClr>
                <a:schemeClr val="dk1"/>
              </a:buClr>
              <a:buSzPct val="100000"/>
              <a:buFont typeface="Arial"/>
              <a:buChar char="•"/>
            </a:pPr>
            <a:r>
              <a:rPr lang="en-US" sz="2200">
                <a:solidFill>
                  <a:schemeClr val="dk1"/>
                </a:solidFill>
                <a:latin typeface="Arial"/>
                <a:ea typeface="Arial"/>
                <a:cs typeface="Arial"/>
                <a:sym typeface="Arial"/>
              </a:rPr>
              <a:t>Finding maximum</a:t>
            </a:r>
            <a:endParaRPr sz="2200">
              <a:solidFill>
                <a:schemeClr val="dk1"/>
              </a:solidFill>
              <a:latin typeface="Arial"/>
              <a:ea typeface="Arial"/>
              <a:cs typeface="Arial"/>
              <a:sym typeface="Arial"/>
            </a:endParaRPr>
          </a:p>
          <a:p>
            <a:pPr indent="-300990" lvl="0" marL="355600" rtl="0" algn="l">
              <a:spcBef>
                <a:spcPts val="0"/>
              </a:spcBef>
              <a:spcAft>
                <a:spcPts val="0"/>
              </a:spcAft>
              <a:buClr>
                <a:schemeClr val="dk1"/>
              </a:buClr>
              <a:buSzPct val="100000"/>
              <a:buFont typeface="Arial"/>
              <a:buChar char="•"/>
            </a:pPr>
            <a:r>
              <a:rPr lang="en-US" sz="2200">
                <a:solidFill>
                  <a:schemeClr val="dk1"/>
                </a:solidFill>
                <a:latin typeface="Arial"/>
                <a:ea typeface="Arial"/>
                <a:cs typeface="Arial"/>
                <a:sym typeface="Arial"/>
              </a:rPr>
              <a:t>Finding predecessor</a:t>
            </a:r>
            <a:endParaRPr sz="2200">
              <a:solidFill>
                <a:schemeClr val="dk1"/>
              </a:solidFill>
              <a:latin typeface="Arial"/>
              <a:ea typeface="Arial"/>
              <a:cs typeface="Arial"/>
              <a:sym typeface="Arial"/>
            </a:endParaRPr>
          </a:p>
          <a:p>
            <a:pPr indent="-300990" lvl="0" marL="355600" rtl="0" algn="l">
              <a:spcBef>
                <a:spcPts val="0"/>
              </a:spcBef>
              <a:spcAft>
                <a:spcPts val="0"/>
              </a:spcAft>
              <a:buClr>
                <a:schemeClr val="dk1"/>
              </a:buClr>
              <a:buSzPct val="100000"/>
              <a:buFont typeface="Arial"/>
              <a:buChar char="•"/>
            </a:pPr>
            <a:r>
              <a:rPr lang="en-US" sz="2200">
                <a:solidFill>
                  <a:schemeClr val="dk1"/>
                </a:solidFill>
                <a:latin typeface="Arial"/>
                <a:ea typeface="Arial"/>
                <a:cs typeface="Arial"/>
                <a:sym typeface="Arial"/>
              </a:rPr>
              <a:t>Finding Successor</a:t>
            </a:r>
            <a:endParaRPr sz="2200">
              <a:solidFill>
                <a:schemeClr val="dk1"/>
              </a:solidFill>
              <a:latin typeface="Arial"/>
              <a:ea typeface="Arial"/>
              <a:cs typeface="Arial"/>
              <a:sym typeface="Arial"/>
            </a:endParaRPr>
          </a:p>
          <a:p>
            <a:pPr indent="-300990" lvl="0" marL="355600" rtl="0" algn="l">
              <a:spcBef>
                <a:spcPts val="5"/>
              </a:spcBef>
              <a:spcAft>
                <a:spcPts val="0"/>
              </a:spcAft>
              <a:buClr>
                <a:schemeClr val="dk1"/>
              </a:buClr>
              <a:buSzPct val="100000"/>
              <a:buFont typeface="Arial"/>
              <a:buChar char="•"/>
            </a:pPr>
            <a:r>
              <a:rPr lang="en-US" sz="2200">
                <a:solidFill>
                  <a:schemeClr val="dk1"/>
                </a:solidFill>
                <a:latin typeface="Arial"/>
                <a:ea typeface="Arial"/>
                <a:cs typeface="Arial"/>
                <a:sym typeface="Arial"/>
              </a:rPr>
              <a:t>Finding height</a:t>
            </a:r>
            <a:endParaRPr sz="2200">
              <a:solidFill>
                <a:schemeClr val="dk1"/>
              </a:solidFill>
              <a:latin typeface="Arial"/>
              <a:ea typeface="Arial"/>
              <a:cs typeface="Arial"/>
              <a:sym typeface="Arial"/>
            </a:endParaRPr>
          </a:p>
          <a:p>
            <a:pPr indent="0" lvl="0" marL="0" rtl="0" algn="l">
              <a:spcBef>
                <a:spcPts val="80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g289120f60f8_0_892"/>
          <p:cNvSpPr txBox="1"/>
          <p:nvPr>
            <p:ph type="title"/>
          </p:nvPr>
        </p:nvSpPr>
        <p:spPr>
          <a:xfrm>
            <a:off x="1314450" y="571500"/>
            <a:ext cx="1828800" cy="1371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80000"/>
              </a:lnSpc>
              <a:spcBef>
                <a:spcPts val="0"/>
              </a:spcBef>
              <a:spcAft>
                <a:spcPts val="0"/>
              </a:spcAft>
              <a:buClr>
                <a:srgbClr val="0C0C0C"/>
              </a:buClr>
              <a:buSzPct val="100000"/>
              <a:buFont typeface="Twentieth Century"/>
              <a:buNone/>
            </a:pPr>
            <a:r>
              <a:rPr lang="en-US" sz="3000"/>
              <a:t>FUNCTION INSERTITEM </a:t>
            </a:r>
            <a:endParaRPr/>
          </a:p>
        </p:txBody>
      </p:sp>
      <p:sp>
        <p:nvSpPr>
          <p:cNvPr id="693" name="Google Shape;693;g289120f60f8_0_892"/>
          <p:cNvSpPr txBox="1"/>
          <p:nvPr>
            <p:ph idx="1" type="body"/>
          </p:nvPr>
        </p:nvSpPr>
        <p:spPr>
          <a:xfrm>
            <a:off x="1371600" y="1943100"/>
            <a:ext cx="1828800" cy="2514600"/>
          </a:xfrm>
          <a:prstGeom prst="rect">
            <a:avLst/>
          </a:prstGeom>
          <a:noFill/>
          <a:ln>
            <a:noFill/>
          </a:ln>
        </p:spPr>
        <p:txBody>
          <a:bodyPr anchorCtr="0" anchor="t" bIns="34275" lIns="34275" spcFirstLastPara="1" rIns="34275" wrap="square" tIns="34275">
            <a:normAutofit/>
          </a:bodyPr>
          <a:lstStyle/>
          <a:p>
            <a:pPr indent="-133350" lvl="0" marL="63500" rtl="0" algn="l">
              <a:lnSpc>
                <a:spcPct val="90000"/>
              </a:lnSpc>
              <a:spcBef>
                <a:spcPts val="0"/>
              </a:spcBef>
              <a:spcAft>
                <a:spcPts val="0"/>
              </a:spcAft>
              <a:buSzPts val="2100"/>
              <a:buChar char="?"/>
            </a:pPr>
            <a:r>
              <a:rPr lang="en-US" sz="2100"/>
              <a:t>Use the binary search tree property to insert the new item at the correct place </a:t>
            </a:r>
            <a:endParaRPr/>
          </a:p>
        </p:txBody>
      </p:sp>
      <p:pic>
        <p:nvPicPr>
          <p:cNvPr descr="P468" id="694" name="Google Shape;694;g289120f60f8_0_892"/>
          <p:cNvPicPr preferRelativeResize="0"/>
          <p:nvPr/>
        </p:nvPicPr>
        <p:blipFill rotWithShape="1">
          <a:blip r:embed="rId3">
            <a:alphaModFix/>
          </a:blip>
          <a:srcRect b="0" l="0" r="0" t="0"/>
          <a:stretch/>
        </p:blipFill>
        <p:spPr>
          <a:xfrm>
            <a:off x="3200400" y="457201"/>
            <a:ext cx="4514852" cy="436126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g289120f60f8_0_899"/>
          <p:cNvSpPr txBox="1"/>
          <p:nvPr>
            <p:ph type="title"/>
          </p:nvPr>
        </p:nvSpPr>
        <p:spPr>
          <a:xfrm>
            <a:off x="958269" y="-77967"/>
            <a:ext cx="6684000" cy="9609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US"/>
              <a:t>Insertion Implementation</a:t>
            </a:r>
            <a:endParaRPr/>
          </a:p>
        </p:txBody>
      </p:sp>
      <p:sp>
        <p:nvSpPr>
          <p:cNvPr id="700" name="Google Shape;700;g289120f60f8_0_899"/>
          <p:cNvSpPr txBox="1"/>
          <p:nvPr>
            <p:ph idx="1" type="body"/>
          </p:nvPr>
        </p:nvSpPr>
        <p:spPr>
          <a:xfrm>
            <a:off x="1153775" y="737075"/>
            <a:ext cx="5196300" cy="2706600"/>
          </a:xfrm>
          <a:prstGeom prst="rect">
            <a:avLst/>
          </a:prstGeom>
          <a:solidFill>
            <a:srgbClr val="C9DAF8"/>
          </a:solidFill>
        </p:spPr>
        <p:txBody>
          <a:bodyPr anchorCtr="0" anchor="t" bIns="34275" lIns="68575" spcFirstLastPara="1" rIns="68575" wrap="square" tIns="34275">
            <a:normAutofit/>
          </a:bodyPr>
          <a:lstStyle/>
          <a:p>
            <a:pPr indent="0" lvl="0" marL="0" rtl="0" algn="l">
              <a:spcBef>
                <a:spcPts val="800"/>
              </a:spcBef>
              <a:spcAft>
                <a:spcPts val="0"/>
              </a:spcAft>
              <a:buNone/>
            </a:pPr>
            <a:r>
              <a:rPr lang="en-US"/>
              <a:t>Algorithm</a:t>
            </a:r>
            <a:endParaRPr/>
          </a:p>
          <a:p>
            <a:pPr indent="0" lvl="0" marL="0" rtl="0" algn="l">
              <a:spcBef>
                <a:spcPts val="800"/>
              </a:spcBef>
              <a:spcAft>
                <a:spcPts val="0"/>
              </a:spcAft>
              <a:buNone/>
            </a:pPr>
            <a:r>
              <a:rPr lang="en-US"/>
              <a:t>If node == NULL </a:t>
            </a:r>
            <a:endParaRPr/>
          </a:p>
          <a:p>
            <a:pPr indent="0" lvl="0" marL="0" rtl="0" algn="l">
              <a:spcBef>
                <a:spcPts val="800"/>
              </a:spcBef>
              <a:spcAft>
                <a:spcPts val="0"/>
              </a:spcAft>
              <a:buNone/>
            </a:pPr>
            <a:r>
              <a:rPr lang="en-US"/>
              <a:t>    return createNode(data)</a:t>
            </a:r>
            <a:endParaRPr/>
          </a:p>
          <a:p>
            <a:pPr indent="0" lvl="0" marL="0" rtl="0" algn="l">
              <a:spcBef>
                <a:spcPts val="800"/>
              </a:spcBef>
              <a:spcAft>
                <a:spcPts val="0"/>
              </a:spcAft>
              <a:buNone/>
            </a:pPr>
            <a:r>
              <a:rPr lang="en-US"/>
              <a:t>if (data &lt; node-&gt;data)</a:t>
            </a:r>
            <a:endParaRPr/>
          </a:p>
          <a:p>
            <a:pPr indent="0" lvl="0" marL="0" rtl="0" algn="l">
              <a:spcBef>
                <a:spcPts val="800"/>
              </a:spcBef>
              <a:spcAft>
                <a:spcPts val="0"/>
              </a:spcAft>
              <a:buNone/>
            </a:pPr>
            <a:r>
              <a:rPr lang="en-US"/>
              <a:t>    node-&gt;left  = insert(node-&gt;left, data);</a:t>
            </a:r>
            <a:endParaRPr/>
          </a:p>
          <a:p>
            <a:pPr indent="0" lvl="0" marL="0" rtl="0" algn="l">
              <a:spcBef>
                <a:spcPts val="800"/>
              </a:spcBef>
              <a:spcAft>
                <a:spcPts val="0"/>
              </a:spcAft>
              <a:buNone/>
            </a:pPr>
            <a:r>
              <a:rPr lang="en-US"/>
              <a:t>else if (data &gt; node-&gt;data)</a:t>
            </a:r>
            <a:endParaRPr/>
          </a:p>
          <a:p>
            <a:pPr indent="0" lvl="0" marL="0" rtl="0" algn="l">
              <a:spcBef>
                <a:spcPts val="800"/>
              </a:spcBef>
              <a:spcAft>
                <a:spcPts val="0"/>
              </a:spcAft>
              <a:buNone/>
            </a:pPr>
            <a:r>
              <a:rPr lang="en-US"/>
              <a:t>    node-&gt;right = insert(node-&gt;right, data);  </a:t>
            </a:r>
            <a:endParaRPr/>
          </a:p>
          <a:p>
            <a:pPr indent="0" lvl="0" marL="0" rtl="0" algn="l">
              <a:spcBef>
                <a:spcPts val="800"/>
              </a:spcBef>
              <a:spcAft>
                <a:spcPts val="0"/>
              </a:spcAft>
              <a:buNone/>
            </a:pPr>
            <a:r>
              <a:rPr lang="en-US"/>
              <a:t>return node;</a:t>
            </a:r>
            <a:endParaRPr/>
          </a:p>
        </p:txBody>
      </p:sp>
      <p:pic>
        <p:nvPicPr>
          <p:cNvPr id="701" name="Google Shape;701;g289120f60f8_0_899"/>
          <p:cNvPicPr preferRelativeResize="0"/>
          <p:nvPr/>
        </p:nvPicPr>
        <p:blipFill>
          <a:blip r:embed="rId3">
            <a:alphaModFix/>
          </a:blip>
          <a:stretch>
            <a:fillRect/>
          </a:stretch>
        </p:blipFill>
        <p:spPr>
          <a:xfrm>
            <a:off x="6435856" y="1023350"/>
            <a:ext cx="2576050" cy="21340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g289120f60f8_0_905"/>
          <p:cNvSpPr txBox="1"/>
          <p:nvPr>
            <p:ph idx="1" type="body"/>
          </p:nvPr>
        </p:nvSpPr>
        <p:spPr>
          <a:xfrm>
            <a:off x="946659" y="816350"/>
            <a:ext cx="6686700" cy="2833200"/>
          </a:xfrm>
          <a:prstGeom prst="rect">
            <a:avLst/>
          </a:prstGeom>
        </p:spPr>
        <p:txBody>
          <a:bodyPr anchorCtr="0" anchor="t" bIns="34275" lIns="68575" spcFirstLastPara="1" rIns="68575" wrap="square" tIns="34275">
            <a:normAutofit/>
          </a:bodyPr>
          <a:lstStyle/>
          <a:p>
            <a:pPr indent="0" lvl="0" marL="12700" rtl="0" algn="l">
              <a:spcBef>
                <a:spcPts val="0"/>
              </a:spcBef>
              <a:spcAft>
                <a:spcPts val="0"/>
              </a:spcAft>
              <a:buNone/>
            </a:pPr>
            <a:r>
              <a:rPr lang="en-US" sz="2300">
                <a:solidFill>
                  <a:srgbClr val="0C0C0C"/>
                </a:solidFill>
                <a:latin typeface="Twentieth Century"/>
                <a:ea typeface="Twentieth Century"/>
                <a:cs typeface="Twentieth Century"/>
                <a:sym typeface="Twentieth Century"/>
              </a:rPr>
              <a:t>PREDECESSOR : </a:t>
            </a:r>
            <a:endParaRPr>
              <a:solidFill>
                <a:srgbClr val="0C0C0C"/>
              </a:solidFill>
              <a:latin typeface="Twentieth Century"/>
              <a:ea typeface="Twentieth Century"/>
              <a:cs typeface="Twentieth Century"/>
              <a:sym typeface="Twentieth Century"/>
            </a:endParaRPr>
          </a:p>
          <a:p>
            <a:pPr indent="-336550" lvl="0" marL="457200" rtl="0" algn="l">
              <a:spcBef>
                <a:spcPts val="0"/>
              </a:spcBef>
              <a:spcAft>
                <a:spcPts val="0"/>
              </a:spcAft>
              <a:buClr>
                <a:schemeClr val="dk1"/>
              </a:buClr>
              <a:buSzPts val="1700"/>
              <a:buFont typeface="Arial"/>
              <a:buAutoNum type="arabicPeriod"/>
            </a:pPr>
            <a:r>
              <a:rPr lang="en-US" sz="1700">
                <a:solidFill>
                  <a:schemeClr val="dk1"/>
                </a:solidFill>
                <a:latin typeface="Arial"/>
                <a:ea typeface="Arial"/>
                <a:cs typeface="Arial"/>
                <a:sym typeface="Arial"/>
              </a:rPr>
              <a:t>A predecessor is a maximum value in a left sub tree</a:t>
            </a:r>
            <a:endParaRPr sz="1700">
              <a:solidFill>
                <a:schemeClr val="dk1"/>
              </a:solidFill>
              <a:latin typeface="Arial"/>
              <a:ea typeface="Arial"/>
              <a:cs typeface="Arial"/>
              <a:sym typeface="Arial"/>
            </a:endParaRPr>
          </a:p>
          <a:p>
            <a:pPr indent="-336550" lvl="0" marL="457200" rtl="0" algn="l">
              <a:spcBef>
                <a:spcPts val="0"/>
              </a:spcBef>
              <a:spcAft>
                <a:spcPts val="0"/>
              </a:spcAft>
              <a:buClr>
                <a:schemeClr val="dk1"/>
              </a:buClr>
              <a:buSzPts val="1700"/>
              <a:buFont typeface="Arial"/>
              <a:buAutoNum type="arabicPeriod"/>
            </a:pPr>
            <a:r>
              <a:rPr lang="en-US" sz="1700">
                <a:solidFill>
                  <a:schemeClr val="dk1"/>
                </a:solidFill>
                <a:latin typeface="Arial"/>
                <a:ea typeface="Arial"/>
                <a:cs typeface="Arial"/>
                <a:sym typeface="Arial"/>
              </a:rPr>
              <a:t>A predecessor of a node is a right most element in a left sub tree.</a:t>
            </a:r>
            <a:endParaRPr sz="1700">
              <a:solidFill>
                <a:schemeClr val="dk1"/>
              </a:solidFill>
              <a:latin typeface="Arial"/>
              <a:ea typeface="Arial"/>
              <a:cs typeface="Arial"/>
              <a:sym typeface="Arial"/>
            </a:endParaRPr>
          </a:p>
          <a:p>
            <a:pPr indent="0" lvl="0" marL="12700" rtl="0" algn="l">
              <a:spcBef>
                <a:spcPts val="0"/>
              </a:spcBef>
              <a:spcAft>
                <a:spcPts val="0"/>
              </a:spcAft>
              <a:buNone/>
            </a:pPr>
            <a:r>
              <a:rPr lang="en-US" sz="2100">
                <a:solidFill>
                  <a:srgbClr val="0C0C0C"/>
                </a:solidFill>
                <a:latin typeface="Twentieth Century"/>
                <a:ea typeface="Twentieth Century"/>
                <a:cs typeface="Twentieth Century"/>
                <a:sym typeface="Twentieth Century"/>
              </a:rPr>
              <a:t>SUCCESSOR</a:t>
            </a:r>
            <a:endParaRPr sz="2100">
              <a:solidFill>
                <a:srgbClr val="0C0C0C"/>
              </a:solidFill>
              <a:latin typeface="Twentieth Century"/>
              <a:ea typeface="Twentieth Century"/>
              <a:cs typeface="Twentieth Century"/>
              <a:sym typeface="Twentieth Century"/>
            </a:endParaRPr>
          </a:p>
          <a:p>
            <a:pPr indent="-317500" lvl="0" marL="457200" rtl="0" algn="l">
              <a:spcBef>
                <a:spcPts val="0"/>
              </a:spcBef>
              <a:spcAft>
                <a:spcPts val="0"/>
              </a:spcAft>
              <a:buClr>
                <a:schemeClr val="dk1"/>
              </a:buClr>
              <a:buSzPts val="1400"/>
              <a:buFont typeface="Arial"/>
              <a:buAutoNum type="arabicPeriod"/>
            </a:pPr>
            <a:r>
              <a:rPr lang="en-US">
                <a:solidFill>
                  <a:schemeClr val="dk1"/>
                </a:solidFill>
                <a:latin typeface="Arial"/>
                <a:ea typeface="Arial"/>
                <a:cs typeface="Arial"/>
                <a:sym typeface="Arial"/>
              </a:rPr>
              <a:t>A successor is a minimum value in a right sub tree</a:t>
            </a:r>
            <a:endParaRPr>
              <a:solidFill>
                <a:schemeClr val="dk1"/>
              </a:solidFill>
              <a:latin typeface="Arial"/>
              <a:ea typeface="Arial"/>
              <a:cs typeface="Arial"/>
              <a:sym typeface="Arial"/>
            </a:endParaRPr>
          </a:p>
          <a:p>
            <a:pPr indent="-317500" lvl="0" marL="457200" marR="956943" rtl="0" algn="l">
              <a:spcBef>
                <a:spcPts val="580"/>
              </a:spcBef>
              <a:spcAft>
                <a:spcPts val="0"/>
              </a:spcAft>
              <a:buClr>
                <a:schemeClr val="dk1"/>
              </a:buClr>
              <a:buSzPts val="1400"/>
              <a:buFont typeface="Arial"/>
              <a:buAutoNum type="arabicPeriod"/>
            </a:pPr>
            <a:r>
              <a:rPr lang="en-US">
                <a:solidFill>
                  <a:schemeClr val="dk1"/>
                </a:solidFill>
                <a:latin typeface="Arial"/>
                <a:ea typeface="Arial"/>
                <a:cs typeface="Arial"/>
                <a:sym typeface="Arial"/>
              </a:rPr>
              <a:t>A successor of a node is a left most element in a right sub  tree.</a:t>
            </a:r>
            <a:endParaRPr sz="1100">
              <a:solidFill>
                <a:srgbClr val="0C0C0C"/>
              </a:solidFill>
              <a:latin typeface="Twentieth Century"/>
              <a:ea typeface="Twentieth Century"/>
              <a:cs typeface="Twentieth Century"/>
              <a:sym typeface="Twentieth Century"/>
            </a:endParaRPr>
          </a:p>
        </p:txBody>
      </p:sp>
      <p:sp>
        <p:nvSpPr>
          <p:cNvPr id="707" name="Google Shape;707;g289120f60f8_0_905"/>
          <p:cNvSpPr txBox="1"/>
          <p:nvPr/>
        </p:nvSpPr>
        <p:spPr>
          <a:xfrm>
            <a:off x="1620550" y="293725"/>
            <a:ext cx="5108400" cy="789600"/>
          </a:xfrm>
          <a:prstGeom prst="rect">
            <a:avLst/>
          </a:prstGeom>
          <a:noFill/>
          <a:ln>
            <a:noFill/>
          </a:ln>
        </p:spPr>
        <p:txBody>
          <a:bodyPr anchorCtr="0" anchor="t" bIns="91425" lIns="91425" spcFirstLastPara="1" rIns="91425" wrap="square" tIns="91425">
            <a:spAutoFit/>
          </a:bodyPr>
          <a:lstStyle/>
          <a:p>
            <a:pPr indent="0" lvl="0" marL="12700" rtl="0" algn="l">
              <a:spcBef>
                <a:spcPts val="0"/>
              </a:spcBef>
              <a:spcAft>
                <a:spcPts val="0"/>
              </a:spcAft>
              <a:buNone/>
            </a:pPr>
            <a:r>
              <a:rPr lang="en-US" sz="3000">
                <a:solidFill>
                  <a:srgbClr val="0C0C0C"/>
                </a:solidFill>
                <a:latin typeface="Twentieth Century"/>
                <a:ea typeface="Twentieth Century"/>
                <a:cs typeface="Twentieth Century"/>
                <a:sym typeface="Twentieth Century"/>
              </a:rPr>
              <a:t>PREDECESSOR &amp; SUCCESSOR</a:t>
            </a:r>
            <a:endParaRPr sz="3000">
              <a:solidFill>
                <a:srgbClr val="0C0C0C"/>
              </a:solidFill>
              <a:latin typeface="Twentieth Century"/>
              <a:ea typeface="Twentieth Century"/>
              <a:cs typeface="Twentieth Century"/>
              <a:sym typeface="Twentieth Century"/>
            </a:endParaRPr>
          </a:p>
          <a:p>
            <a:pPr indent="0" lvl="0" marL="0" rtl="0" algn="l">
              <a:spcBef>
                <a:spcPts val="0"/>
              </a:spcBef>
              <a:spcAft>
                <a:spcPts val="0"/>
              </a:spcAft>
              <a:buNone/>
            </a:pPr>
            <a:r>
              <a:t/>
            </a:r>
            <a:endParaRPr sz="930">
              <a:solidFill>
                <a:srgbClr val="262626"/>
              </a:solidFill>
              <a:latin typeface="Century Gothic"/>
              <a:ea typeface="Century Gothic"/>
              <a:cs typeface="Century Gothic"/>
              <a:sym typeface="Century Gothic"/>
            </a:endParaRPr>
          </a:p>
        </p:txBody>
      </p:sp>
      <p:pic>
        <p:nvPicPr>
          <p:cNvPr id="708" name="Google Shape;708;g289120f60f8_0_905"/>
          <p:cNvPicPr preferRelativeResize="0"/>
          <p:nvPr/>
        </p:nvPicPr>
        <p:blipFill>
          <a:blip r:embed="rId3">
            <a:alphaModFix/>
          </a:blip>
          <a:stretch>
            <a:fillRect/>
          </a:stretch>
        </p:blipFill>
        <p:spPr>
          <a:xfrm>
            <a:off x="5399350" y="2783125"/>
            <a:ext cx="3511524" cy="2269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g289120f60f8_0_911"/>
          <p:cNvSpPr txBox="1"/>
          <p:nvPr>
            <p:ph type="title"/>
          </p:nvPr>
        </p:nvSpPr>
        <p:spPr>
          <a:xfrm>
            <a:off x="65719" y="-36617"/>
            <a:ext cx="6684000" cy="960900"/>
          </a:xfrm>
          <a:prstGeom prst="rect">
            <a:avLst/>
          </a:prstGeom>
        </p:spPr>
        <p:txBody>
          <a:bodyPr anchorCtr="0" anchor="t" bIns="34275" lIns="68575" spcFirstLastPara="1" rIns="68575" wrap="square" tIns="34275">
            <a:noAutofit/>
          </a:bodyPr>
          <a:lstStyle/>
          <a:p>
            <a:pPr indent="0" lvl="0" marL="12700" rtl="0" algn="l">
              <a:spcBef>
                <a:spcPts val="0"/>
              </a:spcBef>
              <a:spcAft>
                <a:spcPts val="0"/>
              </a:spcAft>
              <a:buClr>
                <a:srgbClr val="0C0C0C"/>
              </a:buClr>
              <a:buSzPts val="990"/>
              <a:buFont typeface="Twentieth Century"/>
              <a:buNone/>
            </a:pPr>
            <a:r>
              <a:rPr lang="en-US" sz="2200">
                <a:solidFill>
                  <a:srgbClr val="0C0C0C"/>
                </a:solidFill>
                <a:latin typeface="Twentieth Century"/>
                <a:ea typeface="Twentieth Century"/>
                <a:cs typeface="Twentieth Century"/>
                <a:sym typeface="Twentieth Century"/>
              </a:rPr>
              <a:t>FINDING PREDECESSOR &amp; SUCCESSOR</a:t>
            </a:r>
            <a:endParaRPr sz="2200">
              <a:solidFill>
                <a:srgbClr val="0C0C0C"/>
              </a:solidFill>
              <a:latin typeface="Twentieth Century"/>
              <a:ea typeface="Twentieth Century"/>
              <a:cs typeface="Twentieth Century"/>
              <a:sym typeface="Twentieth Century"/>
            </a:endParaRPr>
          </a:p>
          <a:p>
            <a:pPr indent="0" lvl="0" marL="0" rtl="0" algn="l">
              <a:spcBef>
                <a:spcPts val="0"/>
              </a:spcBef>
              <a:spcAft>
                <a:spcPts val="0"/>
              </a:spcAft>
              <a:buSzPts val="990"/>
              <a:buNone/>
            </a:pPr>
            <a:r>
              <a:t/>
            </a:r>
            <a:endParaRPr sz="130"/>
          </a:p>
        </p:txBody>
      </p:sp>
      <p:pic>
        <p:nvPicPr>
          <p:cNvPr id="714" name="Google Shape;714;g289120f60f8_0_911"/>
          <p:cNvPicPr preferRelativeResize="0"/>
          <p:nvPr/>
        </p:nvPicPr>
        <p:blipFill>
          <a:blip r:embed="rId3">
            <a:alphaModFix/>
          </a:blip>
          <a:stretch>
            <a:fillRect/>
          </a:stretch>
        </p:blipFill>
        <p:spPr>
          <a:xfrm>
            <a:off x="55525" y="506875"/>
            <a:ext cx="4737500" cy="2064875"/>
          </a:xfrm>
          <a:prstGeom prst="rect">
            <a:avLst/>
          </a:prstGeom>
          <a:noFill/>
          <a:ln>
            <a:noFill/>
          </a:ln>
        </p:spPr>
      </p:pic>
      <p:pic>
        <p:nvPicPr>
          <p:cNvPr id="715" name="Google Shape;715;g289120f60f8_0_911"/>
          <p:cNvPicPr preferRelativeResize="0"/>
          <p:nvPr/>
        </p:nvPicPr>
        <p:blipFill>
          <a:blip r:embed="rId4">
            <a:alphaModFix/>
          </a:blip>
          <a:stretch>
            <a:fillRect/>
          </a:stretch>
        </p:blipFill>
        <p:spPr>
          <a:xfrm>
            <a:off x="4572000" y="29373"/>
            <a:ext cx="4563200" cy="2917745"/>
          </a:xfrm>
          <a:prstGeom prst="rect">
            <a:avLst/>
          </a:prstGeom>
          <a:noFill/>
          <a:ln>
            <a:noFill/>
          </a:ln>
        </p:spPr>
      </p:pic>
      <p:pic>
        <p:nvPicPr>
          <p:cNvPr id="716" name="Google Shape;716;g289120f60f8_0_911"/>
          <p:cNvPicPr preferRelativeResize="0"/>
          <p:nvPr/>
        </p:nvPicPr>
        <p:blipFill>
          <a:blip r:embed="rId5">
            <a:alphaModFix/>
          </a:blip>
          <a:stretch>
            <a:fillRect/>
          </a:stretch>
        </p:blipFill>
        <p:spPr>
          <a:xfrm>
            <a:off x="0" y="2647550"/>
            <a:ext cx="4835251" cy="1412625"/>
          </a:xfrm>
          <a:prstGeom prst="rect">
            <a:avLst/>
          </a:prstGeom>
          <a:noFill/>
          <a:ln>
            <a:noFill/>
          </a:ln>
        </p:spPr>
      </p:pic>
      <p:pic>
        <p:nvPicPr>
          <p:cNvPr id="717" name="Google Shape;717;g289120f60f8_0_911"/>
          <p:cNvPicPr preferRelativeResize="0"/>
          <p:nvPr/>
        </p:nvPicPr>
        <p:blipFill>
          <a:blip r:embed="rId6">
            <a:alphaModFix/>
          </a:blip>
          <a:stretch>
            <a:fillRect/>
          </a:stretch>
        </p:blipFill>
        <p:spPr>
          <a:xfrm>
            <a:off x="4490500" y="3808435"/>
            <a:ext cx="4563200" cy="129853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g289120f60f8_0_919"/>
          <p:cNvSpPr txBox="1"/>
          <p:nvPr>
            <p:ph type="title"/>
          </p:nvPr>
        </p:nvSpPr>
        <p:spPr>
          <a:xfrm>
            <a:off x="3030373" y="314075"/>
            <a:ext cx="5090100" cy="425700"/>
          </a:xfrm>
          <a:prstGeom prst="rect">
            <a:avLst/>
          </a:prstGeom>
          <a:noFill/>
          <a:ln>
            <a:noFill/>
          </a:ln>
        </p:spPr>
        <p:txBody>
          <a:bodyPr anchorCtr="0" anchor="ctr" bIns="0" lIns="0" spcFirstLastPara="1" rIns="0" wrap="square" tIns="10000">
            <a:spAutoFit/>
          </a:bodyPr>
          <a:lstStyle/>
          <a:p>
            <a:pPr indent="0" lvl="0" marL="12700" rtl="0" algn="l">
              <a:lnSpc>
                <a:spcPct val="100000"/>
              </a:lnSpc>
              <a:spcBef>
                <a:spcPts val="0"/>
              </a:spcBef>
              <a:spcAft>
                <a:spcPts val="0"/>
              </a:spcAft>
              <a:buClr>
                <a:srgbClr val="0C0C0C"/>
              </a:buClr>
              <a:buSzPts val="3800"/>
              <a:buFont typeface="Twentieth Century"/>
              <a:buNone/>
            </a:pPr>
            <a:r>
              <a:rPr lang="en-US"/>
              <a:t>FINDING MAXIMUM</a:t>
            </a:r>
            <a:endParaRPr/>
          </a:p>
        </p:txBody>
      </p:sp>
      <p:sp>
        <p:nvSpPr>
          <p:cNvPr id="723" name="Google Shape;723;g289120f60f8_0_919"/>
          <p:cNvSpPr txBox="1"/>
          <p:nvPr/>
        </p:nvSpPr>
        <p:spPr>
          <a:xfrm>
            <a:off x="805273" y="1766975"/>
            <a:ext cx="5281200" cy="3057900"/>
          </a:xfrm>
          <a:prstGeom prst="rect">
            <a:avLst/>
          </a:prstGeom>
          <a:noFill/>
          <a:ln>
            <a:noFill/>
          </a:ln>
        </p:spPr>
        <p:txBody>
          <a:bodyPr anchorCtr="0" anchor="t" bIns="0" lIns="0" spcFirstLastPara="1" rIns="0" wrap="square" tIns="10000">
            <a:spAutoFit/>
          </a:bodyPr>
          <a:lstStyle/>
          <a:p>
            <a:pPr indent="0" lvl="0" marL="12700" marR="0" rtl="0" algn="l">
              <a:spcBef>
                <a:spcPts val="0"/>
              </a:spcBef>
              <a:spcAft>
                <a:spcPts val="0"/>
              </a:spcAft>
              <a:buNone/>
            </a:pPr>
            <a:r>
              <a:rPr lang="en-US" sz="2200">
                <a:solidFill>
                  <a:schemeClr val="dk1"/>
                </a:solidFill>
                <a:latin typeface="Arial"/>
                <a:ea typeface="Arial"/>
                <a:cs typeface="Arial"/>
                <a:sym typeface="Arial"/>
              </a:rPr>
              <a:t>Node max(node head)</a:t>
            </a:r>
            <a:endParaRPr sz="2200">
              <a:solidFill>
                <a:schemeClr val="dk1"/>
              </a:solidFill>
              <a:latin typeface="Arial"/>
              <a:ea typeface="Arial"/>
              <a:cs typeface="Arial"/>
              <a:sym typeface="Arial"/>
            </a:endParaRPr>
          </a:p>
          <a:p>
            <a:pPr indent="0" lvl="0" marL="12700" marR="0" rtl="0" algn="l">
              <a:spcBef>
                <a:spcPts val="0"/>
              </a:spcBef>
              <a:spcAft>
                <a:spcPts val="0"/>
              </a:spcAft>
              <a:buNone/>
            </a:pPr>
            <a:r>
              <a:rPr lang="en-US" sz="2200">
                <a:solidFill>
                  <a:schemeClr val="dk1"/>
                </a:solidFill>
                <a:latin typeface="Arial"/>
                <a:ea typeface="Arial"/>
                <a:cs typeface="Arial"/>
                <a:sym typeface="Arial"/>
              </a:rPr>
              <a:t>{</a:t>
            </a:r>
            <a:endParaRPr sz="2200">
              <a:solidFill>
                <a:schemeClr val="dk1"/>
              </a:solidFill>
              <a:latin typeface="Arial"/>
              <a:ea typeface="Arial"/>
              <a:cs typeface="Arial"/>
              <a:sym typeface="Arial"/>
            </a:endParaRPr>
          </a:p>
          <a:p>
            <a:pPr indent="0" lvl="0" marL="698500" marR="0" rtl="0" algn="l">
              <a:spcBef>
                <a:spcPts val="0"/>
              </a:spcBef>
              <a:spcAft>
                <a:spcPts val="0"/>
              </a:spcAft>
              <a:buNone/>
            </a:pPr>
            <a:r>
              <a:rPr lang="en-US" sz="2200">
                <a:solidFill>
                  <a:schemeClr val="dk1"/>
                </a:solidFill>
                <a:latin typeface="Arial"/>
                <a:ea typeface="Arial"/>
                <a:cs typeface="Arial"/>
                <a:sym typeface="Arial"/>
              </a:rPr>
              <a:t>if(head == NULL)</a:t>
            </a:r>
            <a:endParaRPr sz="2200">
              <a:solidFill>
                <a:schemeClr val="dk1"/>
              </a:solidFill>
              <a:latin typeface="Arial"/>
              <a:ea typeface="Arial"/>
              <a:cs typeface="Arial"/>
              <a:sym typeface="Arial"/>
            </a:endParaRPr>
          </a:p>
          <a:p>
            <a:pPr indent="0" lvl="0" marL="1384300" marR="0" rtl="0" algn="l">
              <a:spcBef>
                <a:spcPts val="0"/>
              </a:spcBef>
              <a:spcAft>
                <a:spcPts val="0"/>
              </a:spcAft>
              <a:buNone/>
            </a:pPr>
            <a:r>
              <a:rPr lang="en-US" sz="2200">
                <a:solidFill>
                  <a:schemeClr val="dk1"/>
                </a:solidFill>
                <a:latin typeface="Arial"/>
                <a:ea typeface="Arial"/>
                <a:cs typeface="Arial"/>
                <a:sym typeface="Arial"/>
              </a:rPr>
              <a:t>return NULL;</a:t>
            </a:r>
            <a:endParaRPr sz="2200">
              <a:solidFill>
                <a:schemeClr val="dk1"/>
              </a:solidFill>
              <a:latin typeface="Arial"/>
              <a:ea typeface="Arial"/>
              <a:cs typeface="Arial"/>
              <a:sym typeface="Arial"/>
            </a:endParaRPr>
          </a:p>
          <a:p>
            <a:pPr indent="-685800" lvl="0" marL="1384300" marR="254000" rtl="0" algn="l">
              <a:spcBef>
                <a:spcPts val="0"/>
              </a:spcBef>
              <a:spcAft>
                <a:spcPts val="0"/>
              </a:spcAft>
              <a:buNone/>
            </a:pPr>
            <a:r>
              <a:rPr lang="en-US" sz="2200">
                <a:solidFill>
                  <a:schemeClr val="dk1"/>
                </a:solidFill>
                <a:latin typeface="Arial"/>
                <a:ea typeface="Arial"/>
                <a:cs typeface="Arial"/>
                <a:sym typeface="Arial"/>
              </a:rPr>
              <a:t>else if (head-&gt;right == NULL)  return head;</a:t>
            </a:r>
            <a:endParaRPr sz="2200">
              <a:solidFill>
                <a:schemeClr val="dk1"/>
              </a:solidFill>
              <a:latin typeface="Arial"/>
              <a:ea typeface="Arial"/>
              <a:cs typeface="Arial"/>
              <a:sym typeface="Arial"/>
            </a:endParaRPr>
          </a:p>
          <a:p>
            <a:pPr indent="0" lvl="0" marL="698500" marR="0" rtl="0" algn="l">
              <a:spcBef>
                <a:spcPts val="0"/>
              </a:spcBef>
              <a:spcAft>
                <a:spcPts val="0"/>
              </a:spcAft>
              <a:buNone/>
            </a:pPr>
            <a:r>
              <a:rPr lang="en-US" sz="2200">
                <a:solidFill>
                  <a:schemeClr val="dk1"/>
                </a:solidFill>
                <a:latin typeface="Arial"/>
                <a:ea typeface="Arial"/>
                <a:cs typeface="Arial"/>
                <a:sym typeface="Arial"/>
              </a:rPr>
              <a:t>else</a:t>
            </a:r>
            <a:endParaRPr sz="2200">
              <a:solidFill>
                <a:schemeClr val="dk1"/>
              </a:solidFill>
              <a:latin typeface="Arial"/>
              <a:ea typeface="Arial"/>
              <a:cs typeface="Arial"/>
              <a:sym typeface="Arial"/>
            </a:endParaRPr>
          </a:p>
          <a:p>
            <a:pPr indent="0" lvl="0" marL="1384300" marR="0" rtl="0" algn="l">
              <a:spcBef>
                <a:spcPts val="0"/>
              </a:spcBef>
              <a:spcAft>
                <a:spcPts val="0"/>
              </a:spcAft>
              <a:buNone/>
            </a:pPr>
            <a:r>
              <a:rPr lang="en-US" sz="2200">
                <a:solidFill>
                  <a:schemeClr val="dk1"/>
                </a:solidFill>
                <a:latin typeface="Arial"/>
                <a:ea typeface="Arial"/>
                <a:cs typeface="Arial"/>
                <a:sym typeface="Arial"/>
              </a:rPr>
              <a:t>return max(head-&gt;right);</a:t>
            </a:r>
            <a:endParaRPr sz="2200">
              <a:solidFill>
                <a:schemeClr val="dk1"/>
              </a:solidFill>
              <a:latin typeface="Arial"/>
              <a:ea typeface="Arial"/>
              <a:cs typeface="Arial"/>
              <a:sym typeface="Arial"/>
            </a:endParaRPr>
          </a:p>
          <a:p>
            <a:pPr indent="0" lvl="0" marL="12700" marR="0" rtl="0" algn="l">
              <a:spcBef>
                <a:spcPts val="0"/>
              </a:spcBef>
              <a:spcAft>
                <a:spcPts val="0"/>
              </a:spcAft>
              <a:buNone/>
            </a:pPr>
            <a:r>
              <a:rPr lang="en-US" sz="2200">
                <a:solidFill>
                  <a:schemeClr val="dk1"/>
                </a:solidFill>
                <a:latin typeface="Arial"/>
                <a:ea typeface="Arial"/>
                <a:cs typeface="Arial"/>
                <a:sym typeface="Arial"/>
              </a:rPr>
              <a:t>}</a:t>
            </a:r>
            <a:endParaRPr sz="2200">
              <a:solidFill>
                <a:schemeClr val="dk1"/>
              </a:solidFill>
              <a:latin typeface="Arial"/>
              <a:ea typeface="Arial"/>
              <a:cs typeface="Arial"/>
              <a:sym typeface="Arial"/>
            </a:endParaRPr>
          </a:p>
        </p:txBody>
      </p:sp>
      <p:pic>
        <p:nvPicPr>
          <p:cNvPr id="724" name="Google Shape;724;g289120f60f8_0_919"/>
          <p:cNvPicPr preferRelativeResize="0"/>
          <p:nvPr/>
        </p:nvPicPr>
        <p:blipFill>
          <a:blip r:embed="rId3">
            <a:alphaModFix/>
          </a:blip>
          <a:stretch>
            <a:fillRect/>
          </a:stretch>
        </p:blipFill>
        <p:spPr>
          <a:xfrm>
            <a:off x="4449275" y="827925"/>
            <a:ext cx="4635300" cy="19692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g289120f60f8_0_925"/>
          <p:cNvSpPr txBox="1"/>
          <p:nvPr>
            <p:ph type="title"/>
          </p:nvPr>
        </p:nvSpPr>
        <p:spPr>
          <a:xfrm>
            <a:off x="1944694" y="468083"/>
            <a:ext cx="6684000" cy="9609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US"/>
              <a:t>Deletion </a:t>
            </a:r>
            <a:endParaRPr/>
          </a:p>
        </p:txBody>
      </p:sp>
      <p:sp>
        <p:nvSpPr>
          <p:cNvPr id="730" name="Google Shape;730;g289120f60f8_0_925"/>
          <p:cNvSpPr txBox="1"/>
          <p:nvPr>
            <p:ph idx="1" type="body"/>
          </p:nvPr>
        </p:nvSpPr>
        <p:spPr>
          <a:xfrm>
            <a:off x="1941909" y="1600200"/>
            <a:ext cx="6686700" cy="2833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g289120f60f8_0_930"/>
          <p:cNvSpPr txBox="1"/>
          <p:nvPr>
            <p:ph type="title"/>
          </p:nvPr>
        </p:nvSpPr>
        <p:spPr>
          <a:xfrm>
            <a:off x="1911096" y="707678"/>
            <a:ext cx="7290000" cy="425700"/>
          </a:xfrm>
          <a:prstGeom prst="rect">
            <a:avLst/>
          </a:prstGeom>
          <a:noFill/>
          <a:ln>
            <a:noFill/>
          </a:ln>
        </p:spPr>
        <p:txBody>
          <a:bodyPr anchorCtr="0" anchor="ctr" bIns="0" lIns="0" spcFirstLastPara="1" rIns="0" wrap="square" tIns="10000">
            <a:spAutoFit/>
          </a:bodyPr>
          <a:lstStyle/>
          <a:p>
            <a:pPr indent="0" lvl="0" marL="12700" rtl="0" algn="l">
              <a:lnSpc>
                <a:spcPct val="100000"/>
              </a:lnSpc>
              <a:spcBef>
                <a:spcPts val="0"/>
              </a:spcBef>
              <a:spcAft>
                <a:spcPts val="0"/>
              </a:spcAft>
              <a:buClr>
                <a:srgbClr val="0C0C0C"/>
              </a:buClr>
              <a:buSzPts val="3800"/>
              <a:buFont typeface="Twentieth Century"/>
              <a:buNone/>
            </a:pPr>
            <a:r>
              <a:rPr lang="en-US"/>
              <a:t>DELETE</a:t>
            </a:r>
            <a:endParaRPr/>
          </a:p>
        </p:txBody>
      </p:sp>
      <p:sp>
        <p:nvSpPr>
          <p:cNvPr id="736" name="Google Shape;736;g289120f60f8_0_930"/>
          <p:cNvSpPr txBox="1"/>
          <p:nvPr/>
        </p:nvSpPr>
        <p:spPr>
          <a:xfrm>
            <a:off x="1802129" y="1179100"/>
            <a:ext cx="4408200" cy="1196700"/>
          </a:xfrm>
          <a:prstGeom prst="rect">
            <a:avLst/>
          </a:prstGeom>
          <a:noFill/>
          <a:ln>
            <a:noFill/>
          </a:ln>
        </p:spPr>
        <p:txBody>
          <a:bodyPr anchorCtr="0" anchor="t" bIns="0" lIns="0" spcFirstLastPara="1" rIns="0" wrap="square" tIns="9525">
            <a:spAutoFit/>
          </a:bodyPr>
          <a:lstStyle/>
          <a:p>
            <a:pPr indent="0" lvl="0" marL="12700" marR="0" rtl="0" algn="l">
              <a:lnSpc>
                <a:spcPct val="120100"/>
              </a:lnSpc>
              <a:spcBef>
                <a:spcPts val="0"/>
              </a:spcBef>
              <a:spcAft>
                <a:spcPts val="0"/>
              </a:spcAft>
              <a:buNone/>
            </a:pPr>
            <a:r>
              <a:rPr lang="en-US" sz="1400">
                <a:solidFill>
                  <a:schemeClr val="dk1"/>
                </a:solidFill>
                <a:latin typeface="Arial"/>
                <a:ea typeface="Arial"/>
                <a:cs typeface="Arial"/>
                <a:sym typeface="Arial"/>
              </a:rPr>
              <a:t>A node being erased is not always going to be a leaf node  There are three possible scenarios:</a:t>
            </a:r>
            <a:endParaRPr sz="1400">
              <a:solidFill>
                <a:schemeClr val="dk1"/>
              </a:solidFill>
              <a:latin typeface="Arial"/>
              <a:ea typeface="Arial"/>
              <a:cs typeface="Arial"/>
              <a:sym typeface="Arial"/>
            </a:endParaRPr>
          </a:p>
          <a:p>
            <a:pPr indent="-215900" lvl="0" marL="304800" marR="0" rtl="0" algn="l">
              <a:spcBef>
                <a:spcPts val="300"/>
              </a:spcBef>
              <a:spcAft>
                <a:spcPts val="0"/>
              </a:spcAft>
              <a:buClr>
                <a:schemeClr val="dk1"/>
              </a:buClr>
              <a:buSzPts val="1200"/>
              <a:buFont typeface="Arial"/>
              <a:buChar char="–"/>
            </a:pPr>
            <a:r>
              <a:rPr lang="en-US" sz="1200">
                <a:solidFill>
                  <a:schemeClr val="dk1"/>
                </a:solidFill>
                <a:latin typeface="Arial"/>
                <a:ea typeface="Arial"/>
                <a:cs typeface="Arial"/>
                <a:sym typeface="Arial"/>
              </a:rPr>
              <a:t>The node is a leaf node,</a:t>
            </a:r>
            <a:endParaRPr sz="1200">
              <a:solidFill>
                <a:schemeClr val="dk1"/>
              </a:solidFill>
              <a:latin typeface="Arial"/>
              <a:ea typeface="Arial"/>
              <a:cs typeface="Arial"/>
              <a:sym typeface="Arial"/>
            </a:endParaRPr>
          </a:p>
          <a:p>
            <a:pPr indent="-215900" lvl="0" marL="304800" marR="0" rtl="0" algn="l">
              <a:spcBef>
                <a:spcPts val="300"/>
              </a:spcBef>
              <a:spcAft>
                <a:spcPts val="0"/>
              </a:spcAft>
              <a:buClr>
                <a:schemeClr val="dk1"/>
              </a:buClr>
              <a:buSzPts val="1200"/>
              <a:buFont typeface="Arial"/>
              <a:buChar char="–"/>
            </a:pPr>
            <a:r>
              <a:rPr lang="en-US" sz="1200">
                <a:solidFill>
                  <a:schemeClr val="dk1"/>
                </a:solidFill>
                <a:latin typeface="Arial"/>
                <a:ea typeface="Arial"/>
                <a:cs typeface="Arial"/>
                <a:sym typeface="Arial"/>
              </a:rPr>
              <a:t>It has exactly one child, or</a:t>
            </a:r>
            <a:endParaRPr sz="1200">
              <a:solidFill>
                <a:schemeClr val="dk1"/>
              </a:solidFill>
              <a:latin typeface="Arial"/>
              <a:ea typeface="Arial"/>
              <a:cs typeface="Arial"/>
              <a:sym typeface="Arial"/>
            </a:endParaRPr>
          </a:p>
          <a:p>
            <a:pPr indent="-215900" lvl="0" marL="304800" marR="0" rtl="0" algn="l">
              <a:spcBef>
                <a:spcPts val="300"/>
              </a:spcBef>
              <a:spcAft>
                <a:spcPts val="0"/>
              </a:spcAft>
              <a:buClr>
                <a:schemeClr val="dk1"/>
              </a:buClr>
              <a:buSzPts val="1200"/>
              <a:buFont typeface="Arial"/>
              <a:buChar char="–"/>
            </a:pPr>
            <a:r>
              <a:rPr lang="en-US" sz="1200">
                <a:solidFill>
                  <a:schemeClr val="dk1"/>
                </a:solidFill>
                <a:latin typeface="Arial"/>
                <a:ea typeface="Arial"/>
                <a:cs typeface="Arial"/>
                <a:sym typeface="Arial"/>
              </a:rPr>
              <a:t>It has two children (it is a full node)</a:t>
            </a:r>
            <a:endParaRPr sz="1200">
              <a:solidFill>
                <a:schemeClr val="dk1"/>
              </a:solidFill>
              <a:latin typeface="Arial"/>
              <a:ea typeface="Arial"/>
              <a:cs typeface="Arial"/>
              <a:sym typeface="Arial"/>
            </a:endParaRPr>
          </a:p>
        </p:txBody>
      </p:sp>
      <p:sp>
        <p:nvSpPr>
          <p:cNvPr id="737" name="Google Shape;737;g289120f60f8_0_930"/>
          <p:cNvSpPr/>
          <p:nvPr/>
        </p:nvSpPr>
        <p:spPr>
          <a:xfrm>
            <a:off x="1405594" y="2535268"/>
            <a:ext cx="6003600" cy="1388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7"/>
          <p:cNvSpPr txBox="1"/>
          <p:nvPr>
            <p:ph type="title"/>
          </p:nvPr>
        </p:nvSpPr>
        <p:spPr>
          <a:xfrm>
            <a:off x="1458520" y="351062"/>
            <a:ext cx="5013000" cy="720600"/>
          </a:xfrm>
          <a:prstGeom prst="rect">
            <a:avLst/>
          </a:prstGeom>
          <a:noFill/>
          <a:ln>
            <a:noFill/>
          </a:ln>
        </p:spPr>
        <p:txBody>
          <a:bodyPr anchorCtr="0" anchor="ctr" bIns="34275" lIns="68575" spcFirstLastPara="1" rIns="68575" wrap="square" tIns="34275">
            <a:normAutofit/>
          </a:bodyPr>
          <a:lstStyle/>
          <a:p>
            <a:pPr indent="0" lvl="0" marL="0" rtl="0" algn="l">
              <a:lnSpc>
                <a:spcPct val="80000"/>
              </a:lnSpc>
              <a:spcBef>
                <a:spcPts val="0"/>
              </a:spcBef>
              <a:spcAft>
                <a:spcPts val="0"/>
              </a:spcAft>
              <a:buClr>
                <a:srgbClr val="0C0C0C"/>
              </a:buClr>
              <a:buSzPts val="3800"/>
              <a:buFont typeface="Twentieth Century"/>
              <a:buNone/>
            </a:pPr>
            <a:r>
              <a:rPr lang="en-US"/>
              <a:t>Basic-Operation STACKS</a:t>
            </a:r>
            <a:endParaRPr/>
          </a:p>
        </p:txBody>
      </p:sp>
      <p:sp>
        <p:nvSpPr>
          <p:cNvPr id="213" name="Google Shape;213;p7"/>
          <p:cNvSpPr txBox="1"/>
          <p:nvPr>
            <p:ph idx="1" type="body"/>
          </p:nvPr>
        </p:nvSpPr>
        <p:spPr>
          <a:xfrm>
            <a:off x="819572" y="900999"/>
            <a:ext cx="8249921" cy="3200400"/>
          </a:xfrm>
          <a:prstGeom prst="rect">
            <a:avLst/>
          </a:prstGeom>
          <a:noFill/>
          <a:ln>
            <a:noFill/>
          </a:ln>
        </p:spPr>
        <p:txBody>
          <a:bodyPr anchorCtr="0" anchor="t" bIns="34275" lIns="34275" spcFirstLastPara="1" rIns="34275" wrap="square" tIns="34275">
            <a:normAutofit/>
          </a:bodyPr>
          <a:lstStyle/>
          <a:p>
            <a:pPr indent="0" lvl="0" marL="139700" rtl="0" algn="l">
              <a:lnSpc>
                <a:spcPct val="100000"/>
              </a:lnSpc>
              <a:spcBef>
                <a:spcPts val="800"/>
              </a:spcBef>
              <a:spcAft>
                <a:spcPts val="0"/>
              </a:spcAft>
              <a:buSzPts val="1400"/>
              <a:buNone/>
            </a:pPr>
            <a:r>
              <a:rPr lang="en-US">
                <a:latin typeface="Times New Roman"/>
                <a:ea typeface="Times New Roman"/>
                <a:cs typeface="Times New Roman"/>
                <a:sym typeface="Times New Roman"/>
              </a:rPr>
              <a:t>Stack operations may involve initializing the stack, using it and then de-initializing it. Apart from these basic stuffs, a stack is used for the following two primary operations −</a:t>
            </a:r>
            <a:endParaRPr/>
          </a:p>
          <a:p>
            <a:pPr indent="-317500" lvl="0" marL="457200" rtl="0" algn="l">
              <a:lnSpc>
                <a:spcPct val="100000"/>
              </a:lnSpc>
              <a:spcBef>
                <a:spcPts val="800"/>
              </a:spcBef>
              <a:spcAft>
                <a:spcPts val="0"/>
              </a:spcAft>
              <a:buSzPts val="1400"/>
              <a:buChar char="?"/>
            </a:pPr>
            <a:r>
              <a:rPr b="1" lang="en-US">
                <a:latin typeface="Times New Roman"/>
                <a:ea typeface="Times New Roman"/>
                <a:cs typeface="Times New Roman"/>
                <a:sym typeface="Times New Roman"/>
              </a:rPr>
              <a:t>push()</a:t>
            </a:r>
            <a:r>
              <a:rPr lang="en-US">
                <a:latin typeface="Times New Roman"/>
                <a:ea typeface="Times New Roman"/>
                <a:cs typeface="Times New Roman"/>
                <a:sym typeface="Times New Roman"/>
              </a:rPr>
              <a:t> − Pushing (storing) an element on the stack.</a:t>
            </a:r>
            <a:endParaRPr/>
          </a:p>
          <a:p>
            <a:pPr indent="-317500" lvl="0" marL="457200" rtl="0" algn="l">
              <a:lnSpc>
                <a:spcPct val="100000"/>
              </a:lnSpc>
              <a:spcBef>
                <a:spcPts val="800"/>
              </a:spcBef>
              <a:spcAft>
                <a:spcPts val="0"/>
              </a:spcAft>
              <a:buSzPts val="1400"/>
              <a:buChar char="?"/>
            </a:pPr>
            <a:r>
              <a:rPr b="1" lang="en-US">
                <a:latin typeface="Times New Roman"/>
                <a:ea typeface="Times New Roman"/>
                <a:cs typeface="Times New Roman"/>
                <a:sym typeface="Times New Roman"/>
              </a:rPr>
              <a:t>pop()</a:t>
            </a:r>
            <a:r>
              <a:rPr lang="en-US">
                <a:latin typeface="Times New Roman"/>
                <a:ea typeface="Times New Roman"/>
                <a:cs typeface="Times New Roman"/>
                <a:sym typeface="Times New Roman"/>
              </a:rPr>
              <a:t> − Removing (accessing) an element from the stack.</a:t>
            </a:r>
            <a:endParaRPr/>
          </a:p>
          <a:p>
            <a:pPr indent="-317500" lvl="0" marL="457200" rtl="0" algn="l">
              <a:lnSpc>
                <a:spcPct val="100000"/>
              </a:lnSpc>
              <a:spcBef>
                <a:spcPts val="800"/>
              </a:spcBef>
              <a:spcAft>
                <a:spcPts val="0"/>
              </a:spcAft>
              <a:buSzPts val="1400"/>
              <a:buChar char="?"/>
            </a:pPr>
            <a:r>
              <a:rPr lang="en-US">
                <a:latin typeface="Times New Roman"/>
                <a:ea typeface="Times New Roman"/>
                <a:cs typeface="Times New Roman"/>
                <a:sym typeface="Times New Roman"/>
              </a:rPr>
              <a:t>When data is Pushed onto stack.</a:t>
            </a:r>
            <a:endParaRPr/>
          </a:p>
          <a:p>
            <a:pPr indent="-317500" lvl="0" marL="457200" rtl="0" algn="l">
              <a:lnSpc>
                <a:spcPct val="100000"/>
              </a:lnSpc>
              <a:spcBef>
                <a:spcPts val="800"/>
              </a:spcBef>
              <a:spcAft>
                <a:spcPts val="0"/>
              </a:spcAft>
              <a:buSzPts val="1400"/>
              <a:buChar char="?"/>
            </a:pPr>
            <a:r>
              <a:rPr lang="en-US">
                <a:latin typeface="Times New Roman"/>
                <a:ea typeface="Times New Roman"/>
                <a:cs typeface="Times New Roman"/>
                <a:sym typeface="Times New Roman"/>
              </a:rPr>
              <a:t>To use a stack efficiently, we need to check the status of stack as well. For the same purpose, the following functionality is added to stacks −</a:t>
            </a:r>
            <a:endParaRPr/>
          </a:p>
          <a:p>
            <a:pPr indent="-317500" lvl="0" marL="457200" rtl="0" algn="l">
              <a:lnSpc>
                <a:spcPct val="100000"/>
              </a:lnSpc>
              <a:spcBef>
                <a:spcPts val="800"/>
              </a:spcBef>
              <a:spcAft>
                <a:spcPts val="0"/>
              </a:spcAft>
              <a:buSzPts val="1400"/>
              <a:buChar char="?"/>
            </a:pPr>
            <a:r>
              <a:rPr b="1" lang="en-US">
                <a:latin typeface="Times New Roman"/>
                <a:ea typeface="Times New Roman"/>
                <a:cs typeface="Times New Roman"/>
                <a:sym typeface="Times New Roman"/>
              </a:rPr>
              <a:t>peek()</a:t>
            </a:r>
            <a:r>
              <a:rPr lang="en-US">
                <a:latin typeface="Times New Roman"/>
                <a:ea typeface="Times New Roman"/>
                <a:cs typeface="Times New Roman"/>
                <a:sym typeface="Times New Roman"/>
              </a:rPr>
              <a:t> − get the top data element of the stack, without removing it.</a:t>
            </a:r>
            <a:endParaRPr/>
          </a:p>
          <a:p>
            <a:pPr indent="-317500" lvl="0" marL="457200" rtl="0" algn="l">
              <a:lnSpc>
                <a:spcPct val="100000"/>
              </a:lnSpc>
              <a:spcBef>
                <a:spcPts val="800"/>
              </a:spcBef>
              <a:spcAft>
                <a:spcPts val="0"/>
              </a:spcAft>
              <a:buSzPts val="1400"/>
              <a:buChar char="?"/>
            </a:pPr>
            <a:r>
              <a:rPr b="1" lang="en-US">
                <a:latin typeface="Times New Roman"/>
                <a:ea typeface="Times New Roman"/>
                <a:cs typeface="Times New Roman"/>
                <a:sym typeface="Times New Roman"/>
              </a:rPr>
              <a:t>isFull()</a:t>
            </a:r>
            <a:r>
              <a:rPr lang="en-US">
                <a:latin typeface="Times New Roman"/>
                <a:ea typeface="Times New Roman"/>
                <a:cs typeface="Times New Roman"/>
                <a:sym typeface="Times New Roman"/>
              </a:rPr>
              <a:t> − check if stack is full.</a:t>
            </a:r>
            <a:endParaRPr/>
          </a:p>
          <a:p>
            <a:pPr indent="-317500" lvl="0" marL="457200" rtl="0" algn="l">
              <a:lnSpc>
                <a:spcPct val="100000"/>
              </a:lnSpc>
              <a:spcBef>
                <a:spcPts val="800"/>
              </a:spcBef>
              <a:spcAft>
                <a:spcPts val="0"/>
              </a:spcAft>
              <a:buSzPts val="1400"/>
              <a:buChar char="?"/>
            </a:pPr>
            <a:r>
              <a:rPr b="1" lang="en-US">
                <a:latin typeface="Times New Roman"/>
                <a:ea typeface="Times New Roman"/>
                <a:cs typeface="Times New Roman"/>
                <a:sym typeface="Times New Roman"/>
              </a:rPr>
              <a:t>isEmpty()</a:t>
            </a:r>
            <a:r>
              <a:rPr lang="en-US">
                <a:latin typeface="Times New Roman"/>
                <a:ea typeface="Times New Roman"/>
                <a:cs typeface="Times New Roman"/>
                <a:sym typeface="Times New Roman"/>
              </a:rPr>
              <a:t> − check if stack is empty</a:t>
            </a:r>
            <a:endParaRPr/>
          </a:p>
          <a:p>
            <a:pPr indent="0" lvl="0" marL="63500" rtl="0" algn="l">
              <a:lnSpc>
                <a:spcPct val="90000"/>
              </a:lnSpc>
              <a:spcBef>
                <a:spcPts val="0"/>
              </a:spcBef>
              <a:spcAft>
                <a:spcPts val="0"/>
              </a:spcAft>
              <a:buSzPts val="1700"/>
              <a:buNone/>
            </a:pPr>
            <a:r>
              <a:t/>
            </a:r>
            <a:endParaRPr>
              <a:latin typeface="Times New Roman"/>
              <a:ea typeface="Times New Roman"/>
              <a:cs typeface="Times New Roman"/>
              <a:sym typeface="Times New Roman"/>
            </a:endParaRPr>
          </a:p>
        </p:txBody>
      </p:sp>
      <p:pic>
        <p:nvPicPr>
          <p:cNvPr descr="push in stack" id="214" name="Google Shape;214;p7"/>
          <p:cNvPicPr preferRelativeResize="0"/>
          <p:nvPr/>
        </p:nvPicPr>
        <p:blipFill rotWithShape="1">
          <a:blip r:embed="rId3">
            <a:alphaModFix/>
          </a:blip>
          <a:srcRect b="0" l="0" r="0" t="0"/>
          <a:stretch/>
        </p:blipFill>
        <p:spPr>
          <a:xfrm>
            <a:off x="4161603" y="3543962"/>
            <a:ext cx="880385" cy="1438949"/>
          </a:xfrm>
          <a:prstGeom prst="rect">
            <a:avLst/>
          </a:prstGeom>
          <a:noFill/>
          <a:ln>
            <a:noFill/>
          </a:ln>
        </p:spPr>
      </p:pic>
      <p:pic>
        <p:nvPicPr>
          <p:cNvPr descr="pop in stack" id="215" name="Google Shape;215;p7"/>
          <p:cNvPicPr preferRelativeResize="0"/>
          <p:nvPr/>
        </p:nvPicPr>
        <p:blipFill rotWithShape="1">
          <a:blip r:embed="rId4">
            <a:alphaModFix/>
          </a:blip>
          <a:srcRect b="0" l="0" r="0" t="0"/>
          <a:stretch/>
        </p:blipFill>
        <p:spPr>
          <a:xfrm>
            <a:off x="5621174" y="3436633"/>
            <a:ext cx="1214934" cy="1546279"/>
          </a:xfrm>
          <a:prstGeom prst="rect">
            <a:avLst/>
          </a:prstGeom>
          <a:noFill/>
          <a:ln>
            <a:noFill/>
          </a:ln>
        </p:spPr>
      </p:pic>
      <p:pic>
        <p:nvPicPr>
          <p:cNvPr descr="top in stack" id="216" name="Google Shape;216;p7"/>
          <p:cNvPicPr preferRelativeResize="0"/>
          <p:nvPr/>
        </p:nvPicPr>
        <p:blipFill rotWithShape="1">
          <a:blip r:embed="rId5">
            <a:alphaModFix/>
          </a:blip>
          <a:srcRect b="0" l="0" r="0" t="0"/>
          <a:stretch/>
        </p:blipFill>
        <p:spPr>
          <a:xfrm>
            <a:off x="6779546" y="3495116"/>
            <a:ext cx="350434" cy="162258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g289120f60f8_0_936"/>
          <p:cNvSpPr txBox="1"/>
          <p:nvPr>
            <p:ph type="title"/>
          </p:nvPr>
        </p:nvSpPr>
        <p:spPr>
          <a:xfrm>
            <a:off x="1911096" y="707678"/>
            <a:ext cx="7290000" cy="425700"/>
          </a:xfrm>
          <a:prstGeom prst="rect">
            <a:avLst/>
          </a:prstGeom>
          <a:noFill/>
          <a:ln>
            <a:noFill/>
          </a:ln>
        </p:spPr>
        <p:txBody>
          <a:bodyPr anchorCtr="0" anchor="ctr" bIns="0" lIns="0" spcFirstLastPara="1" rIns="0" wrap="square" tIns="10000">
            <a:spAutoFit/>
          </a:bodyPr>
          <a:lstStyle/>
          <a:p>
            <a:pPr indent="0" lvl="0" marL="12700" rtl="0" algn="l">
              <a:lnSpc>
                <a:spcPct val="100000"/>
              </a:lnSpc>
              <a:spcBef>
                <a:spcPts val="0"/>
              </a:spcBef>
              <a:spcAft>
                <a:spcPts val="0"/>
              </a:spcAft>
              <a:buClr>
                <a:srgbClr val="0C0C0C"/>
              </a:buClr>
              <a:buSzPts val="3800"/>
              <a:buFont typeface="Twentieth Century"/>
              <a:buNone/>
            </a:pPr>
            <a:r>
              <a:rPr lang="en-US"/>
              <a:t>DELETE</a:t>
            </a:r>
            <a:endParaRPr/>
          </a:p>
        </p:txBody>
      </p:sp>
      <p:sp>
        <p:nvSpPr>
          <p:cNvPr id="743" name="Google Shape;743;g289120f60f8_0_936"/>
          <p:cNvSpPr txBox="1"/>
          <p:nvPr/>
        </p:nvSpPr>
        <p:spPr>
          <a:xfrm>
            <a:off x="1802129" y="1219447"/>
            <a:ext cx="5750400" cy="1278900"/>
          </a:xfrm>
          <a:prstGeom prst="rect">
            <a:avLst/>
          </a:prstGeom>
          <a:noFill/>
          <a:ln>
            <a:noFill/>
          </a:ln>
        </p:spPr>
        <p:txBody>
          <a:bodyPr anchorCtr="0" anchor="t" bIns="0" lIns="0" spcFirstLastPara="1" rIns="0" wrap="square" tIns="9525">
            <a:spAutoFit/>
          </a:bodyPr>
          <a:lstStyle/>
          <a:p>
            <a:pPr indent="0" lvl="0" marL="12700" marR="0" rtl="0" algn="l">
              <a:lnSpc>
                <a:spcPct val="118750"/>
              </a:lnSpc>
              <a:spcBef>
                <a:spcPts val="0"/>
              </a:spcBef>
              <a:spcAft>
                <a:spcPts val="0"/>
              </a:spcAft>
              <a:buNone/>
            </a:pPr>
            <a:r>
              <a:rPr lang="en-US" sz="1800">
                <a:solidFill>
                  <a:schemeClr val="dk1"/>
                </a:solidFill>
                <a:latin typeface="Arial"/>
                <a:ea typeface="Arial"/>
                <a:cs typeface="Arial"/>
                <a:sym typeface="Arial"/>
              </a:rPr>
              <a:t>A leaf node simply must be removed and the appropriate</a:t>
            </a:r>
            <a:endParaRPr sz="1800">
              <a:solidFill>
                <a:schemeClr val="dk1"/>
              </a:solidFill>
              <a:latin typeface="Arial"/>
              <a:ea typeface="Arial"/>
              <a:cs typeface="Arial"/>
              <a:sym typeface="Arial"/>
            </a:endParaRPr>
          </a:p>
          <a:p>
            <a:pPr indent="0" lvl="0" marL="12700" marR="0" rtl="0" algn="l">
              <a:lnSpc>
                <a:spcPct val="118750"/>
              </a:lnSpc>
              <a:spcBef>
                <a:spcPts val="0"/>
              </a:spcBef>
              <a:spcAft>
                <a:spcPts val="0"/>
              </a:spcAft>
              <a:buNone/>
            </a:pPr>
            <a:r>
              <a:rPr lang="en-US" sz="1800">
                <a:solidFill>
                  <a:schemeClr val="dk1"/>
                </a:solidFill>
                <a:latin typeface="Arial"/>
                <a:ea typeface="Arial"/>
                <a:cs typeface="Arial"/>
                <a:sym typeface="Arial"/>
              </a:rPr>
              <a:t>member variable of the parent is set to nullptr</a:t>
            </a:r>
            <a:endParaRPr sz="1800">
              <a:solidFill>
                <a:schemeClr val="dk1"/>
              </a:solidFill>
              <a:latin typeface="Arial"/>
              <a:ea typeface="Arial"/>
              <a:cs typeface="Arial"/>
              <a:sym typeface="Arial"/>
            </a:endParaRPr>
          </a:p>
          <a:p>
            <a:pPr indent="0" lvl="0" marL="101600" marR="0" rtl="0" algn="l">
              <a:spcBef>
                <a:spcPts val="400"/>
              </a:spcBef>
              <a:spcAft>
                <a:spcPts val="0"/>
              </a:spcAft>
              <a:buNone/>
            </a:pPr>
            <a:r>
              <a:rPr lang="en-US" sz="1500">
                <a:solidFill>
                  <a:schemeClr val="dk1"/>
                </a:solidFill>
                <a:latin typeface="Arial"/>
                <a:ea typeface="Arial"/>
                <a:cs typeface="Arial"/>
                <a:sym typeface="Arial"/>
              </a:rPr>
              <a:t>–	Consider removing 75</a:t>
            </a:r>
            <a:endParaRPr sz="1500">
              <a:solidFill>
                <a:schemeClr val="dk1"/>
              </a:solidFill>
              <a:latin typeface="Arial"/>
              <a:ea typeface="Arial"/>
              <a:cs typeface="Arial"/>
              <a:sym typeface="Arial"/>
            </a:endParaRPr>
          </a:p>
        </p:txBody>
      </p:sp>
      <p:sp>
        <p:nvSpPr>
          <p:cNvPr id="744" name="Google Shape;744;g289120f60f8_0_936"/>
          <p:cNvSpPr/>
          <p:nvPr/>
        </p:nvSpPr>
        <p:spPr>
          <a:xfrm>
            <a:off x="1405594" y="2535268"/>
            <a:ext cx="6003600" cy="1392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g289120f60f8_0_942"/>
          <p:cNvSpPr txBox="1"/>
          <p:nvPr>
            <p:ph type="title"/>
          </p:nvPr>
        </p:nvSpPr>
        <p:spPr>
          <a:xfrm>
            <a:off x="1911096" y="707678"/>
            <a:ext cx="7290000" cy="425700"/>
          </a:xfrm>
          <a:prstGeom prst="rect">
            <a:avLst/>
          </a:prstGeom>
          <a:noFill/>
          <a:ln>
            <a:noFill/>
          </a:ln>
        </p:spPr>
        <p:txBody>
          <a:bodyPr anchorCtr="0" anchor="ctr" bIns="0" lIns="0" spcFirstLastPara="1" rIns="0" wrap="square" tIns="10000">
            <a:spAutoFit/>
          </a:bodyPr>
          <a:lstStyle/>
          <a:p>
            <a:pPr indent="0" lvl="0" marL="12700" rtl="0" algn="l">
              <a:lnSpc>
                <a:spcPct val="100000"/>
              </a:lnSpc>
              <a:spcBef>
                <a:spcPts val="0"/>
              </a:spcBef>
              <a:spcAft>
                <a:spcPts val="0"/>
              </a:spcAft>
              <a:buClr>
                <a:srgbClr val="0C0C0C"/>
              </a:buClr>
              <a:buSzPts val="3800"/>
              <a:buFont typeface="Twentieth Century"/>
              <a:buNone/>
            </a:pPr>
            <a:r>
              <a:rPr lang="en-US"/>
              <a:t>DELETE</a:t>
            </a:r>
            <a:endParaRPr/>
          </a:p>
        </p:txBody>
      </p:sp>
      <p:sp>
        <p:nvSpPr>
          <p:cNvPr id="750" name="Google Shape;750;g289120f60f8_0_942"/>
          <p:cNvSpPr txBox="1"/>
          <p:nvPr/>
        </p:nvSpPr>
        <p:spPr>
          <a:xfrm>
            <a:off x="1802129" y="1213733"/>
            <a:ext cx="5097000" cy="618600"/>
          </a:xfrm>
          <a:prstGeom prst="rect">
            <a:avLst/>
          </a:prstGeom>
          <a:noFill/>
          <a:ln>
            <a:noFill/>
          </a:ln>
        </p:spPr>
        <p:txBody>
          <a:bodyPr anchorCtr="0" anchor="t" bIns="0" lIns="0" spcFirstLastPara="1" rIns="0" wrap="square" tIns="9525">
            <a:spAutoFit/>
          </a:bodyPr>
          <a:lstStyle/>
          <a:p>
            <a:pPr indent="0" lvl="0" marL="12700" marR="0" rtl="0" algn="l">
              <a:lnSpc>
                <a:spcPct val="119791"/>
              </a:lnSpc>
              <a:spcBef>
                <a:spcPts val="0"/>
              </a:spcBef>
              <a:spcAft>
                <a:spcPts val="0"/>
              </a:spcAft>
              <a:buNone/>
            </a:pPr>
            <a:r>
              <a:rPr lang="en-US" sz="1800">
                <a:solidFill>
                  <a:schemeClr val="dk1"/>
                </a:solidFill>
                <a:latin typeface="Arial"/>
                <a:ea typeface="Arial"/>
                <a:cs typeface="Arial"/>
                <a:sym typeface="Arial"/>
              </a:rPr>
              <a:t>The node is deleted and left_tree of 81 is set to</a:t>
            </a:r>
            <a:endParaRPr sz="1800">
              <a:solidFill>
                <a:schemeClr val="dk1"/>
              </a:solidFill>
              <a:latin typeface="Arial"/>
              <a:ea typeface="Arial"/>
              <a:cs typeface="Arial"/>
              <a:sym typeface="Arial"/>
            </a:endParaRPr>
          </a:p>
          <a:p>
            <a:pPr indent="0" lvl="0" marL="12700" marR="0" rtl="0" algn="l">
              <a:lnSpc>
                <a:spcPct val="119791"/>
              </a:lnSpc>
              <a:spcBef>
                <a:spcPts val="0"/>
              </a:spcBef>
              <a:spcAft>
                <a:spcPts val="0"/>
              </a:spcAft>
              <a:buNone/>
            </a:pPr>
            <a:r>
              <a:rPr lang="en-US" sz="1800">
                <a:solidFill>
                  <a:schemeClr val="dk1"/>
                </a:solidFill>
                <a:latin typeface="Arial"/>
                <a:ea typeface="Arial"/>
                <a:cs typeface="Arial"/>
                <a:sym typeface="Arial"/>
              </a:rPr>
              <a:t>nullptr</a:t>
            </a:r>
            <a:endParaRPr sz="1800">
              <a:solidFill>
                <a:schemeClr val="dk1"/>
              </a:solidFill>
              <a:latin typeface="Arial"/>
              <a:ea typeface="Arial"/>
              <a:cs typeface="Arial"/>
              <a:sym typeface="Arial"/>
            </a:endParaRPr>
          </a:p>
        </p:txBody>
      </p:sp>
      <p:sp>
        <p:nvSpPr>
          <p:cNvPr id="751" name="Google Shape;751;g289120f60f8_0_942"/>
          <p:cNvSpPr/>
          <p:nvPr/>
        </p:nvSpPr>
        <p:spPr>
          <a:xfrm>
            <a:off x="1405594" y="2535268"/>
            <a:ext cx="6003600" cy="1388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g289120f60f8_0_948"/>
          <p:cNvSpPr txBox="1"/>
          <p:nvPr>
            <p:ph type="ctrTitle"/>
          </p:nvPr>
        </p:nvSpPr>
        <p:spPr>
          <a:xfrm>
            <a:off x="4958336" y="348692"/>
            <a:ext cx="1513200" cy="1026000"/>
          </a:xfrm>
          <a:prstGeom prst="rect">
            <a:avLst/>
          </a:prstGeom>
          <a:noFill/>
          <a:ln>
            <a:noFill/>
          </a:ln>
        </p:spPr>
        <p:txBody>
          <a:bodyPr anchorCtr="0" anchor="ctr" bIns="0" lIns="0" spcFirstLastPara="1" rIns="0" wrap="square" tIns="10000">
            <a:spAutoFit/>
          </a:bodyPr>
          <a:lstStyle/>
          <a:p>
            <a:pPr indent="0" lvl="0" marL="12700" rtl="0" algn="l">
              <a:lnSpc>
                <a:spcPct val="100000"/>
              </a:lnSpc>
              <a:spcBef>
                <a:spcPts val="0"/>
              </a:spcBef>
              <a:spcAft>
                <a:spcPts val="0"/>
              </a:spcAft>
              <a:buClr>
                <a:schemeClr val="dk1"/>
              </a:buClr>
              <a:buSzPts val="3300"/>
              <a:buFont typeface="Arial"/>
              <a:buNone/>
            </a:pPr>
            <a:r>
              <a:rPr lang="en-US"/>
              <a:t>DELETE</a:t>
            </a:r>
            <a:endParaRPr/>
          </a:p>
        </p:txBody>
      </p:sp>
      <p:sp>
        <p:nvSpPr>
          <p:cNvPr id="757" name="Google Shape;757;g289120f60f8_0_948"/>
          <p:cNvSpPr txBox="1"/>
          <p:nvPr/>
        </p:nvSpPr>
        <p:spPr>
          <a:xfrm>
            <a:off x="1802130" y="1213733"/>
            <a:ext cx="4124700" cy="286800"/>
          </a:xfrm>
          <a:prstGeom prst="rect">
            <a:avLst/>
          </a:prstGeom>
          <a:noFill/>
          <a:ln>
            <a:noFill/>
          </a:ln>
        </p:spPr>
        <p:txBody>
          <a:bodyPr anchorCtr="0" anchor="t" bIns="0" lIns="0" spcFirstLastPara="1" rIns="0" wrap="square" tIns="9525">
            <a:spAutoFit/>
          </a:bodyPr>
          <a:lstStyle/>
          <a:p>
            <a:pPr indent="0" lvl="0" marL="12700" marR="0" rtl="0" algn="l">
              <a:spcBef>
                <a:spcPts val="0"/>
              </a:spcBef>
              <a:spcAft>
                <a:spcPts val="0"/>
              </a:spcAft>
              <a:buNone/>
            </a:pPr>
            <a:r>
              <a:rPr lang="en-US" sz="1800">
                <a:solidFill>
                  <a:schemeClr val="dk1"/>
                </a:solidFill>
                <a:latin typeface="Arial"/>
                <a:ea typeface="Arial"/>
                <a:cs typeface="Arial"/>
                <a:sym typeface="Arial"/>
              </a:rPr>
              <a:t>Erasing the node containing 40 is similar</a:t>
            </a:r>
            <a:endParaRPr sz="1800">
              <a:solidFill>
                <a:schemeClr val="dk1"/>
              </a:solidFill>
              <a:latin typeface="Arial"/>
              <a:ea typeface="Arial"/>
              <a:cs typeface="Arial"/>
              <a:sym typeface="Arial"/>
            </a:endParaRPr>
          </a:p>
        </p:txBody>
      </p:sp>
      <p:sp>
        <p:nvSpPr>
          <p:cNvPr id="758" name="Google Shape;758;g289120f60f8_0_948"/>
          <p:cNvSpPr/>
          <p:nvPr/>
        </p:nvSpPr>
        <p:spPr>
          <a:xfrm>
            <a:off x="1405594" y="2535268"/>
            <a:ext cx="6003600" cy="1388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289120f60f8_0_954"/>
          <p:cNvSpPr txBox="1"/>
          <p:nvPr>
            <p:ph type="title"/>
          </p:nvPr>
        </p:nvSpPr>
        <p:spPr>
          <a:xfrm>
            <a:off x="1911096" y="707678"/>
            <a:ext cx="7290000" cy="425700"/>
          </a:xfrm>
          <a:prstGeom prst="rect">
            <a:avLst/>
          </a:prstGeom>
          <a:noFill/>
          <a:ln>
            <a:noFill/>
          </a:ln>
        </p:spPr>
        <p:txBody>
          <a:bodyPr anchorCtr="0" anchor="ctr" bIns="0" lIns="0" spcFirstLastPara="1" rIns="0" wrap="square" tIns="10000">
            <a:spAutoFit/>
          </a:bodyPr>
          <a:lstStyle/>
          <a:p>
            <a:pPr indent="0" lvl="0" marL="12700" rtl="0" algn="l">
              <a:lnSpc>
                <a:spcPct val="100000"/>
              </a:lnSpc>
              <a:spcBef>
                <a:spcPts val="0"/>
              </a:spcBef>
              <a:spcAft>
                <a:spcPts val="0"/>
              </a:spcAft>
              <a:buClr>
                <a:srgbClr val="0C0C0C"/>
              </a:buClr>
              <a:buSzPts val="3800"/>
              <a:buFont typeface="Twentieth Century"/>
              <a:buNone/>
            </a:pPr>
            <a:r>
              <a:rPr lang="en-US"/>
              <a:t>DELETE</a:t>
            </a:r>
            <a:endParaRPr/>
          </a:p>
        </p:txBody>
      </p:sp>
      <p:sp>
        <p:nvSpPr>
          <p:cNvPr id="764" name="Google Shape;764;g289120f60f8_0_954"/>
          <p:cNvSpPr txBox="1"/>
          <p:nvPr/>
        </p:nvSpPr>
        <p:spPr>
          <a:xfrm>
            <a:off x="1802129" y="1213733"/>
            <a:ext cx="5221500" cy="618600"/>
          </a:xfrm>
          <a:prstGeom prst="rect">
            <a:avLst/>
          </a:prstGeom>
          <a:noFill/>
          <a:ln>
            <a:noFill/>
          </a:ln>
        </p:spPr>
        <p:txBody>
          <a:bodyPr anchorCtr="0" anchor="t" bIns="0" lIns="0" spcFirstLastPara="1" rIns="0" wrap="square" tIns="9525">
            <a:spAutoFit/>
          </a:bodyPr>
          <a:lstStyle/>
          <a:p>
            <a:pPr indent="0" lvl="0" marL="12700" marR="0" rtl="0" algn="l">
              <a:lnSpc>
                <a:spcPct val="119791"/>
              </a:lnSpc>
              <a:spcBef>
                <a:spcPts val="0"/>
              </a:spcBef>
              <a:spcAft>
                <a:spcPts val="0"/>
              </a:spcAft>
              <a:buNone/>
            </a:pPr>
            <a:r>
              <a:rPr lang="en-US" sz="1800">
                <a:solidFill>
                  <a:schemeClr val="dk1"/>
                </a:solidFill>
                <a:latin typeface="Arial"/>
                <a:ea typeface="Arial"/>
                <a:cs typeface="Arial"/>
                <a:sym typeface="Arial"/>
              </a:rPr>
              <a:t>The node is deleted and right_tree of 39 is set to</a:t>
            </a:r>
            <a:endParaRPr sz="1800">
              <a:solidFill>
                <a:schemeClr val="dk1"/>
              </a:solidFill>
              <a:latin typeface="Arial"/>
              <a:ea typeface="Arial"/>
              <a:cs typeface="Arial"/>
              <a:sym typeface="Arial"/>
            </a:endParaRPr>
          </a:p>
          <a:p>
            <a:pPr indent="0" lvl="0" marL="12700" marR="0" rtl="0" algn="l">
              <a:lnSpc>
                <a:spcPct val="119791"/>
              </a:lnSpc>
              <a:spcBef>
                <a:spcPts val="0"/>
              </a:spcBef>
              <a:spcAft>
                <a:spcPts val="0"/>
              </a:spcAft>
              <a:buNone/>
            </a:pPr>
            <a:r>
              <a:rPr lang="en-US" sz="1800">
                <a:solidFill>
                  <a:schemeClr val="dk1"/>
                </a:solidFill>
                <a:latin typeface="Arial"/>
                <a:ea typeface="Arial"/>
                <a:cs typeface="Arial"/>
                <a:sym typeface="Arial"/>
              </a:rPr>
              <a:t>nullptr</a:t>
            </a:r>
            <a:endParaRPr sz="1800">
              <a:solidFill>
                <a:schemeClr val="dk1"/>
              </a:solidFill>
              <a:latin typeface="Arial"/>
              <a:ea typeface="Arial"/>
              <a:cs typeface="Arial"/>
              <a:sym typeface="Arial"/>
            </a:endParaRPr>
          </a:p>
        </p:txBody>
      </p:sp>
      <p:sp>
        <p:nvSpPr>
          <p:cNvPr id="765" name="Google Shape;765;g289120f60f8_0_954"/>
          <p:cNvSpPr/>
          <p:nvPr/>
        </p:nvSpPr>
        <p:spPr>
          <a:xfrm>
            <a:off x="1405594" y="2535268"/>
            <a:ext cx="6003600" cy="1388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g289120f60f8_0_960"/>
          <p:cNvSpPr txBox="1"/>
          <p:nvPr>
            <p:ph type="title"/>
          </p:nvPr>
        </p:nvSpPr>
        <p:spPr>
          <a:xfrm>
            <a:off x="1911096" y="707678"/>
            <a:ext cx="7290000" cy="425700"/>
          </a:xfrm>
          <a:prstGeom prst="rect">
            <a:avLst/>
          </a:prstGeom>
          <a:noFill/>
          <a:ln>
            <a:noFill/>
          </a:ln>
        </p:spPr>
        <p:txBody>
          <a:bodyPr anchorCtr="0" anchor="ctr" bIns="0" lIns="0" spcFirstLastPara="1" rIns="0" wrap="square" tIns="10000">
            <a:spAutoFit/>
          </a:bodyPr>
          <a:lstStyle/>
          <a:p>
            <a:pPr indent="0" lvl="0" marL="12700" rtl="0" algn="l">
              <a:lnSpc>
                <a:spcPct val="100000"/>
              </a:lnSpc>
              <a:spcBef>
                <a:spcPts val="0"/>
              </a:spcBef>
              <a:spcAft>
                <a:spcPts val="0"/>
              </a:spcAft>
              <a:buClr>
                <a:srgbClr val="0C0C0C"/>
              </a:buClr>
              <a:buSzPts val="3800"/>
              <a:buFont typeface="Twentieth Century"/>
              <a:buNone/>
            </a:pPr>
            <a:r>
              <a:rPr lang="en-US"/>
              <a:t>DELETE</a:t>
            </a:r>
            <a:endParaRPr/>
          </a:p>
        </p:txBody>
      </p:sp>
      <p:sp>
        <p:nvSpPr>
          <p:cNvPr id="771" name="Google Shape;771;g289120f60f8_0_960"/>
          <p:cNvSpPr txBox="1"/>
          <p:nvPr/>
        </p:nvSpPr>
        <p:spPr>
          <a:xfrm>
            <a:off x="1802130" y="1219447"/>
            <a:ext cx="5649900" cy="846000"/>
          </a:xfrm>
          <a:prstGeom prst="rect">
            <a:avLst/>
          </a:prstGeom>
          <a:noFill/>
          <a:ln>
            <a:noFill/>
          </a:ln>
        </p:spPr>
        <p:txBody>
          <a:bodyPr anchorCtr="0" anchor="t" bIns="0" lIns="0" spcFirstLastPara="1" rIns="0" wrap="square" tIns="9525">
            <a:spAutoFit/>
          </a:bodyPr>
          <a:lstStyle/>
          <a:p>
            <a:pPr indent="0" lvl="0" marL="12700" marR="0" rtl="0" algn="l">
              <a:spcBef>
                <a:spcPts val="0"/>
              </a:spcBef>
              <a:spcAft>
                <a:spcPts val="0"/>
              </a:spcAft>
              <a:buNone/>
            </a:pPr>
            <a:r>
              <a:rPr lang="en-US" sz="1800">
                <a:solidFill>
                  <a:schemeClr val="dk1"/>
                </a:solidFill>
                <a:latin typeface="Arial"/>
                <a:ea typeface="Arial"/>
                <a:cs typeface="Arial"/>
                <a:sym typeface="Arial"/>
              </a:rPr>
              <a:t>If a node has only one child, we can simply promote the</a:t>
            </a:r>
            <a:endParaRPr sz="1800">
              <a:solidFill>
                <a:schemeClr val="dk1"/>
              </a:solidFill>
              <a:latin typeface="Arial"/>
              <a:ea typeface="Arial"/>
              <a:cs typeface="Arial"/>
              <a:sym typeface="Arial"/>
            </a:endParaRPr>
          </a:p>
          <a:p>
            <a:pPr indent="0" lvl="0" marL="12700" marR="0" rtl="0" algn="l">
              <a:spcBef>
                <a:spcPts val="0"/>
              </a:spcBef>
              <a:spcAft>
                <a:spcPts val="0"/>
              </a:spcAft>
              <a:buNone/>
            </a:pPr>
            <a:r>
              <a:rPr lang="en-US" sz="1800">
                <a:solidFill>
                  <a:schemeClr val="dk1"/>
                </a:solidFill>
                <a:latin typeface="Arial"/>
                <a:ea typeface="Arial"/>
                <a:cs typeface="Arial"/>
                <a:sym typeface="Arial"/>
              </a:rPr>
              <a:t>sub-tree associated with the child</a:t>
            </a:r>
            <a:endParaRPr sz="1800">
              <a:solidFill>
                <a:schemeClr val="dk1"/>
              </a:solidFill>
              <a:latin typeface="Arial"/>
              <a:ea typeface="Arial"/>
              <a:cs typeface="Arial"/>
              <a:sym typeface="Arial"/>
            </a:endParaRPr>
          </a:p>
          <a:p>
            <a:pPr indent="0" lvl="0" marL="101600" marR="0" rtl="0" algn="l">
              <a:spcBef>
                <a:spcPts val="400"/>
              </a:spcBef>
              <a:spcAft>
                <a:spcPts val="0"/>
              </a:spcAft>
              <a:buNone/>
            </a:pPr>
            <a:r>
              <a:rPr lang="en-US" sz="1500">
                <a:solidFill>
                  <a:schemeClr val="dk1"/>
                </a:solidFill>
                <a:latin typeface="Arial"/>
                <a:ea typeface="Arial"/>
                <a:cs typeface="Arial"/>
                <a:sym typeface="Arial"/>
              </a:rPr>
              <a:t>–	Consider removing 8 which has one left child</a:t>
            </a:r>
            <a:endParaRPr sz="1500">
              <a:solidFill>
                <a:schemeClr val="dk1"/>
              </a:solidFill>
              <a:latin typeface="Arial"/>
              <a:ea typeface="Arial"/>
              <a:cs typeface="Arial"/>
              <a:sym typeface="Arial"/>
            </a:endParaRPr>
          </a:p>
        </p:txBody>
      </p:sp>
      <p:sp>
        <p:nvSpPr>
          <p:cNvPr id="772" name="Google Shape;772;g289120f60f8_0_960"/>
          <p:cNvSpPr/>
          <p:nvPr/>
        </p:nvSpPr>
        <p:spPr>
          <a:xfrm>
            <a:off x="1402165" y="2535268"/>
            <a:ext cx="6007200" cy="1388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g289120f60f8_0_966"/>
          <p:cNvSpPr txBox="1"/>
          <p:nvPr>
            <p:ph type="title"/>
          </p:nvPr>
        </p:nvSpPr>
        <p:spPr>
          <a:xfrm>
            <a:off x="1911096" y="707678"/>
            <a:ext cx="7290000" cy="425700"/>
          </a:xfrm>
          <a:prstGeom prst="rect">
            <a:avLst/>
          </a:prstGeom>
          <a:noFill/>
          <a:ln>
            <a:noFill/>
          </a:ln>
        </p:spPr>
        <p:txBody>
          <a:bodyPr anchorCtr="0" anchor="ctr" bIns="0" lIns="0" spcFirstLastPara="1" rIns="0" wrap="square" tIns="10000">
            <a:spAutoFit/>
          </a:bodyPr>
          <a:lstStyle/>
          <a:p>
            <a:pPr indent="0" lvl="0" marL="12700" rtl="0" algn="l">
              <a:lnSpc>
                <a:spcPct val="100000"/>
              </a:lnSpc>
              <a:spcBef>
                <a:spcPts val="0"/>
              </a:spcBef>
              <a:spcAft>
                <a:spcPts val="0"/>
              </a:spcAft>
              <a:buClr>
                <a:srgbClr val="0C0C0C"/>
              </a:buClr>
              <a:buSzPts val="3800"/>
              <a:buFont typeface="Twentieth Century"/>
              <a:buNone/>
            </a:pPr>
            <a:r>
              <a:rPr lang="en-US"/>
              <a:t>DELETE</a:t>
            </a:r>
            <a:endParaRPr/>
          </a:p>
        </p:txBody>
      </p:sp>
      <p:sp>
        <p:nvSpPr>
          <p:cNvPr id="778" name="Google Shape;778;g289120f60f8_0_966"/>
          <p:cNvSpPr txBox="1"/>
          <p:nvPr/>
        </p:nvSpPr>
        <p:spPr>
          <a:xfrm>
            <a:off x="1802130" y="1213733"/>
            <a:ext cx="4799400" cy="563700"/>
          </a:xfrm>
          <a:prstGeom prst="rect">
            <a:avLst/>
          </a:prstGeom>
          <a:noFill/>
          <a:ln>
            <a:noFill/>
          </a:ln>
        </p:spPr>
        <p:txBody>
          <a:bodyPr anchorCtr="0" anchor="t" bIns="0" lIns="0" spcFirstLastPara="1" rIns="0" wrap="square" tIns="9525">
            <a:spAutoFit/>
          </a:bodyPr>
          <a:lstStyle/>
          <a:p>
            <a:pPr indent="0" lvl="0" marL="12700" marR="0" rtl="0" algn="l">
              <a:spcBef>
                <a:spcPts val="0"/>
              </a:spcBef>
              <a:spcAft>
                <a:spcPts val="0"/>
              </a:spcAft>
              <a:buNone/>
            </a:pPr>
            <a:r>
              <a:rPr lang="en-US" sz="1800">
                <a:solidFill>
                  <a:schemeClr val="dk1"/>
                </a:solidFill>
                <a:latin typeface="Arial"/>
                <a:ea typeface="Arial"/>
                <a:cs typeface="Arial"/>
                <a:sym typeface="Arial"/>
              </a:rPr>
              <a:t>The node 8 is deleted and the left_tree of 11</a:t>
            </a:r>
            <a:endParaRPr sz="1800">
              <a:solidFill>
                <a:schemeClr val="dk1"/>
              </a:solidFill>
              <a:latin typeface="Arial"/>
              <a:ea typeface="Arial"/>
              <a:cs typeface="Arial"/>
              <a:sym typeface="Arial"/>
            </a:endParaRPr>
          </a:p>
          <a:p>
            <a:pPr indent="0" lvl="0" marL="12700" marR="0" rtl="0" algn="l">
              <a:spcBef>
                <a:spcPts val="0"/>
              </a:spcBef>
              <a:spcAft>
                <a:spcPts val="0"/>
              </a:spcAft>
              <a:buNone/>
            </a:pPr>
            <a:r>
              <a:rPr lang="en-US" sz="1800">
                <a:solidFill>
                  <a:schemeClr val="dk1"/>
                </a:solidFill>
                <a:latin typeface="Arial"/>
                <a:ea typeface="Arial"/>
                <a:cs typeface="Arial"/>
                <a:sym typeface="Arial"/>
              </a:rPr>
              <a:t>is updated to point to 3</a:t>
            </a:r>
            <a:endParaRPr sz="1800">
              <a:solidFill>
                <a:schemeClr val="dk1"/>
              </a:solidFill>
              <a:latin typeface="Arial"/>
              <a:ea typeface="Arial"/>
              <a:cs typeface="Arial"/>
              <a:sym typeface="Arial"/>
            </a:endParaRPr>
          </a:p>
        </p:txBody>
      </p:sp>
      <p:sp>
        <p:nvSpPr>
          <p:cNvPr id="779" name="Google Shape;779;g289120f60f8_0_966"/>
          <p:cNvSpPr/>
          <p:nvPr/>
        </p:nvSpPr>
        <p:spPr>
          <a:xfrm>
            <a:off x="1618172" y="2535268"/>
            <a:ext cx="5790900" cy="1388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g289120f60f8_0_972"/>
          <p:cNvSpPr txBox="1"/>
          <p:nvPr>
            <p:ph type="title"/>
          </p:nvPr>
        </p:nvSpPr>
        <p:spPr>
          <a:xfrm>
            <a:off x="1911096" y="707678"/>
            <a:ext cx="7290000" cy="425700"/>
          </a:xfrm>
          <a:prstGeom prst="rect">
            <a:avLst/>
          </a:prstGeom>
          <a:noFill/>
          <a:ln>
            <a:noFill/>
          </a:ln>
        </p:spPr>
        <p:txBody>
          <a:bodyPr anchorCtr="0" anchor="ctr" bIns="0" lIns="0" spcFirstLastPara="1" rIns="0" wrap="square" tIns="10000">
            <a:spAutoFit/>
          </a:bodyPr>
          <a:lstStyle/>
          <a:p>
            <a:pPr indent="0" lvl="0" marL="12700" rtl="0" algn="l">
              <a:lnSpc>
                <a:spcPct val="100000"/>
              </a:lnSpc>
              <a:spcBef>
                <a:spcPts val="0"/>
              </a:spcBef>
              <a:spcAft>
                <a:spcPts val="0"/>
              </a:spcAft>
              <a:buClr>
                <a:srgbClr val="0C0C0C"/>
              </a:buClr>
              <a:buSzPts val="3800"/>
              <a:buFont typeface="Twentieth Century"/>
              <a:buNone/>
            </a:pPr>
            <a:r>
              <a:rPr lang="en-US"/>
              <a:t>DELETE</a:t>
            </a:r>
            <a:endParaRPr/>
          </a:p>
        </p:txBody>
      </p:sp>
      <p:sp>
        <p:nvSpPr>
          <p:cNvPr id="785" name="Google Shape;785;g289120f60f8_0_972"/>
          <p:cNvSpPr txBox="1"/>
          <p:nvPr/>
        </p:nvSpPr>
        <p:spPr>
          <a:xfrm>
            <a:off x="1802130" y="1219447"/>
            <a:ext cx="5431800" cy="846000"/>
          </a:xfrm>
          <a:prstGeom prst="rect">
            <a:avLst/>
          </a:prstGeom>
          <a:noFill/>
          <a:ln>
            <a:noFill/>
          </a:ln>
        </p:spPr>
        <p:txBody>
          <a:bodyPr anchorCtr="0" anchor="t" bIns="0" lIns="0" spcFirstLastPara="1" rIns="0" wrap="square" tIns="9525">
            <a:spAutoFit/>
          </a:bodyPr>
          <a:lstStyle/>
          <a:p>
            <a:pPr indent="0" lvl="0" marL="12700" marR="0" rtl="0" algn="l">
              <a:spcBef>
                <a:spcPts val="0"/>
              </a:spcBef>
              <a:spcAft>
                <a:spcPts val="0"/>
              </a:spcAft>
              <a:buNone/>
            </a:pPr>
            <a:r>
              <a:rPr lang="en-US" sz="1800">
                <a:solidFill>
                  <a:schemeClr val="dk1"/>
                </a:solidFill>
                <a:latin typeface="Arial"/>
                <a:ea typeface="Arial"/>
                <a:cs typeface="Arial"/>
                <a:sym typeface="Arial"/>
              </a:rPr>
              <a:t>There is no difference in promoting a single node or a</a:t>
            </a:r>
            <a:endParaRPr sz="1800">
              <a:solidFill>
                <a:schemeClr val="dk1"/>
              </a:solidFill>
              <a:latin typeface="Arial"/>
              <a:ea typeface="Arial"/>
              <a:cs typeface="Arial"/>
              <a:sym typeface="Arial"/>
            </a:endParaRPr>
          </a:p>
          <a:p>
            <a:pPr indent="0" lvl="0" marL="12700" marR="0" rtl="0" algn="l">
              <a:spcBef>
                <a:spcPts val="0"/>
              </a:spcBef>
              <a:spcAft>
                <a:spcPts val="0"/>
              </a:spcAft>
              <a:buNone/>
            </a:pPr>
            <a:r>
              <a:rPr lang="en-US" sz="1800">
                <a:solidFill>
                  <a:schemeClr val="dk1"/>
                </a:solidFill>
                <a:latin typeface="Arial"/>
                <a:ea typeface="Arial"/>
                <a:cs typeface="Arial"/>
                <a:sym typeface="Arial"/>
              </a:rPr>
              <a:t>sub-tree</a:t>
            </a:r>
            <a:endParaRPr sz="1800">
              <a:solidFill>
                <a:schemeClr val="dk1"/>
              </a:solidFill>
              <a:latin typeface="Arial"/>
              <a:ea typeface="Arial"/>
              <a:cs typeface="Arial"/>
              <a:sym typeface="Arial"/>
            </a:endParaRPr>
          </a:p>
          <a:p>
            <a:pPr indent="0" lvl="0" marL="101600" marR="0" rtl="0" algn="l">
              <a:spcBef>
                <a:spcPts val="400"/>
              </a:spcBef>
              <a:spcAft>
                <a:spcPts val="0"/>
              </a:spcAft>
              <a:buNone/>
            </a:pPr>
            <a:r>
              <a:rPr lang="en-US" sz="1500">
                <a:solidFill>
                  <a:schemeClr val="dk1"/>
                </a:solidFill>
                <a:latin typeface="Arial"/>
                <a:ea typeface="Arial"/>
                <a:cs typeface="Arial"/>
                <a:sym typeface="Arial"/>
              </a:rPr>
              <a:t>–	To remove 39, it has a single child 11</a:t>
            </a:r>
            <a:endParaRPr sz="1500">
              <a:solidFill>
                <a:schemeClr val="dk1"/>
              </a:solidFill>
              <a:latin typeface="Arial"/>
              <a:ea typeface="Arial"/>
              <a:cs typeface="Arial"/>
              <a:sym typeface="Arial"/>
            </a:endParaRPr>
          </a:p>
        </p:txBody>
      </p:sp>
      <p:sp>
        <p:nvSpPr>
          <p:cNvPr id="786" name="Google Shape;786;g289120f60f8_0_972"/>
          <p:cNvSpPr/>
          <p:nvPr/>
        </p:nvSpPr>
        <p:spPr>
          <a:xfrm>
            <a:off x="1618172" y="2535268"/>
            <a:ext cx="5790900" cy="1392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g289120f60f8_0_978"/>
          <p:cNvSpPr txBox="1"/>
          <p:nvPr>
            <p:ph type="title"/>
          </p:nvPr>
        </p:nvSpPr>
        <p:spPr>
          <a:xfrm>
            <a:off x="1911096" y="707678"/>
            <a:ext cx="7290000" cy="425700"/>
          </a:xfrm>
          <a:prstGeom prst="rect">
            <a:avLst/>
          </a:prstGeom>
          <a:noFill/>
          <a:ln>
            <a:noFill/>
          </a:ln>
        </p:spPr>
        <p:txBody>
          <a:bodyPr anchorCtr="0" anchor="ctr" bIns="0" lIns="0" spcFirstLastPara="1" rIns="0" wrap="square" tIns="10000">
            <a:spAutoFit/>
          </a:bodyPr>
          <a:lstStyle/>
          <a:p>
            <a:pPr indent="0" lvl="0" marL="12700" rtl="0" algn="l">
              <a:lnSpc>
                <a:spcPct val="100000"/>
              </a:lnSpc>
              <a:spcBef>
                <a:spcPts val="0"/>
              </a:spcBef>
              <a:spcAft>
                <a:spcPts val="0"/>
              </a:spcAft>
              <a:buClr>
                <a:srgbClr val="0C0C0C"/>
              </a:buClr>
              <a:buSzPts val="3800"/>
              <a:buFont typeface="Twentieth Century"/>
              <a:buNone/>
            </a:pPr>
            <a:r>
              <a:rPr lang="en-US"/>
              <a:t>DELETE</a:t>
            </a:r>
            <a:endParaRPr/>
          </a:p>
        </p:txBody>
      </p:sp>
      <p:sp>
        <p:nvSpPr>
          <p:cNvPr id="792" name="Google Shape;792;g289120f60f8_0_978"/>
          <p:cNvSpPr txBox="1"/>
          <p:nvPr/>
        </p:nvSpPr>
        <p:spPr>
          <a:xfrm>
            <a:off x="1802130" y="1213733"/>
            <a:ext cx="5670600" cy="846000"/>
          </a:xfrm>
          <a:prstGeom prst="rect">
            <a:avLst/>
          </a:prstGeom>
          <a:noFill/>
          <a:ln>
            <a:noFill/>
          </a:ln>
        </p:spPr>
        <p:txBody>
          <a:bodyPr anchorCtr="0" anchor="t" bIns="0" lIns="0" spcFirstLastPara="1" rIns="0" wrap="square" tIns="9525">
            <a:spAutoFit/>
          </a:bodyPr>
          <a:lstStyle/>
          <a:p>
            <a:pPr indent="0" lvl="0" marL="12700" marR="0" rtl="0" algn="l">
              <a:spcBef>
                <a:spcPts val="0"/>
              </a:spcBef>
              <a:spcAft>
                <a:spcPts val="0"/>
              </a:spcAft>
              <a:buNone/>
            </a:pPr>
            <a:r>
              <a:rPr lang="en-US" sz="1800">
                <a:solidFill>
                  <a:schemeClr val="dk1"/>
                </a:solidFill>
                <a:latin typeface="Arial"/>
                <a:ea typeface="Arial"/>
                <a:cs typeface="Arial"/>
                <a:sym typeface="Arial"/>
              </a:rPr>
              <a:t>The node containing 39 is deleted and left_node of 42</a:t>
            </a:r>
            <a:endParaRPr sz="1800">
              <a:solidFill>
                <a:schemeClr val="dk1"/>
              </a:solidFill>
              <a:latin typeface="Arial"/>
              <a:ea typeface="Arial"/>
              <a:cs typeface="Arial"/>
              <a:sym typeface="Arial"/>
            </a:endParaRPr>
          </a:p>
          <a:p>
            <a:pPr indent="0" lvl="0" marL="12700" marR="0" rtl="0" algn="l">
              <a:spcBef>
                <a:spcPts val="0"/>
              </a:spcBef>
              <a:spcAft>
                <a:spcPts val="0"/>
              </a:spcAft>
              <a:buNone/>
            </a:pPr>
            <a:r>
              <a:rPr lang="en-US" sz="1800">
                <a:solidFill>
                  <a:schemeClr val="dk1"/>
                </a:solidFill>
                <a:latin typeface="Arial"/>
                <a:ea typeface="Arial"/>
                <a:cs typeface="Arial"/>
                <a:sym typeface="Arial"/>
              </a:rPr>
              <a:t>is updated to point to 11</a:t>
            </a:r>
            <a:endParaRPr sz="1800">
              <a:solidFill>
                <a:schemeClr val="dk1"/>
              </a:solidFill>
              <a:latin typeface="Arial"/>
              <a:ea typeface="Arial"/>
              <a:cs typeface="Arial"/>
              <a:sym typeface="Arial"/>
            </a:endParaRPr>
          </a:p>
          <a:p>
            <a:pPr indent="0" lvl="0" marL="101600" marR="0" rtl="0" algn="l">
              <a:spcBef>
                <a:spcPts val="400"/>
              </a:spcBef>
              <a:spcAft>
                <a:spcPts val="0"/>
              </a:spcAft>
              <a:buNone/>
            </a:pPr>
            <a:r>
              <a:rPr lang="en-US" sz="1500">
                <a:solidFill>
                  <a:schemeClr val="dk1"/>
                </a:solidFill>
                <a:latin typeface="Arial"/>
                <a:ea typeface="Arial"/>
                <a:cs typeface="Arial"/>
                <a:sym typeface="Arial"/>
              </a:rPr>
              <a:t>–	Notice that order is still maintained</a:t>
            </a:r>
            <a:endParaRPr sz="1500">
              <a:solidFill>
                <a:schemeClr val="dk1"/>
              </a:solidFill>
              <a:latin typeface="Arial"/>
              <a:ea typeface="Arial"/>
              <a:cs typeface="Arial"/>
              <a:sym typeface="Arial"/>
            </a:endParaRPr>
          </a:p>
        </p:txBody>
      </p:sp>
      <p:sp>
        <p:nvSpPr>
          <p:cNvPr id="793" name="Google Shape;793;g289120f60f8_0_978"/>
          <p:cNvSpPr/>
          <p:nvPr/>
        </p:nvSpPr>
        <p:spPr>
          <a:xfrm>
            <a:off x="2050189" y="2535268"/>
            <a:ext cx="5359200" cy="1388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g289120f60f8_0_984"/>
          <p:cNvSpPr txBox="1"/>
          <p:nvPr>
            <p:ph type="ctrTitle"/>
          </p:nvPr>
        </p:nvSpPr>
        <p:spPr>
          <a:xfrm>
            <a:off x="4958336" y="348692"/>
            <a:ext cx="1513200" cy="1026000"/>
          </a:xfrm>
          <a:prstGeom prst="rect">
            <a:avLst/>
          </a:prstGeom>
          <a:noFill/>
          <a:ln>
            <a:noFill/>
          </a:ln>
        </p:spPr>
        <p:txBody>
          <a:bodyPr anchorCtr="0" anchor="ctr" bIns="0" lIns="0" spcFirstLastPara="1" rIns="0" wrap="square" tIns="10000">
            <a:spAutoFit/>
          </a:bodyPr>
          <a:lstStyle/>
          <a:p>
            <a:pPr indent="0" lvl="0" marL="12700" rtl="0" algn="l">
              <a:lnSpc>
                <a:spcPct val="100000"/>
              </a:lnSpc>
              <a:spcBef>
                <a:spcPts val="0"/>
              </a:spcBef>
              <a:spcAft>
                <a:spcPts val="0"/>
              </a:spcAft>
              <a:buClr>
                <a:schemeClr val="dk1"/>
              </a:buClr>
              <a:buSzPts val="3300"/>
              <a:buFont typeface="Arial"/>
              <a:buNone/>
            </a:pPr>
            <a:r>
              <a:rPr lang="en-US"/>
              <a:t>DELETE</a:t>
            </a:r>
            <a:endParaRPr/>
          </a:p>
        </p:txBody>
      </p:sp>
      <p:sp>
        <p:nvSpPr>
          <p:cNvPr id="799" name="Google Shape;799;g289120f60f8_0_984"/>
          <p:cNvSpPr txBox="1"/>
          <p:nvPr/>
        </p:nvSpPr>
        <p:spPr>
          <a:xfrm>
            <a:off x="1802129" y="1219448"/>
            <a:ext cx="4128000" cy="286800"/>
          </a:xfrm>
          <a:prstGeom prst="rect">
            <a:avLst/>
          </a:prstGeom>
          <a:noFill/>
          <a:ln>
            <a:noFill/>
          </a:ln>
        </p:spPr>
        <p:txBody>
          <a:bodyPr anchorCtr="0" anchor="t" bIns="0" lIns="0" spcFirstLastPara="1" rIns="0" wrap="square" tIns="9525">
            <a:spAutoFit/>
          </a:bodyPr>
          <a:lstStyle/>
          <a:p>
            <a:pPr indent="0" lvl="0" marL="12700" marR="0" rtl="0" algn="l">
              <a:spcBef>
                <a:spcPts val="0"/>
              </a:spcBef>
              <a:spcAft>
                <a:spcPts val="0"/>
              </a:spcAft>
              <a:buNone/>
            </a:pPr>
            <a:r>
              <a:rPr lang="en-US" sz="1800">
                <a:solidFill>
                  <a:schemeClr val="dk1"/>
                </a:solidFill>
                <a:latin typeface="Arial"/>
                <a:ea typeface="Arial"/>
                <a:cs typeface="Arial"/>
                <a:sym typeface="Arial"/>
              </a:rPr>
              <a:t>Consider erasing the node containing 99</a:t>
            </a:r>
            <a:endParaRPr sz="1800">
              <a:solidFill>
                <a:schemeClr val="dk1"/>
              </a:solidFill>
              <a:latin typeface="Arial"/>
              <a:ea typeface="Arial"/>
              <a:cs typeface="Arial"/>
              <a:sym typeface="Arial"/>
            </a:endParaRPr>
          </a:p>
        </p:txBody>
      </p:sp>
      <p:sp>
        <p:nvSpPr>
          <p:cNvPr id="800" name="Google Shape;800;g289120f60f8_0_984"/>
          <p:cNvSpPr/>
          <p:nvPr/>
        </p:nvSpPr>
        <p:spPr>
          <a:xfrm>
            <a:off x="2053618" y="2535268"/>
            <a:ext cx="5359200" cy="1392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g289120f60f8_0_990"/>
          <p:cNvSpPr txBox="1"/>
          <p:nvPr>
            <p:ph type="title"/>
          </p:nvPr>
        </p:nvSpPr>
        <p:spPr>
          <a:xfrm>
            <a:off x="1911096" y="707678"/>
            <a:ext cx="7290000" cy="425700"/>
          </a:xfrm>
          <a:prstGeom prst="rect">
            <a:avLst/>
          </a:prstGeom>
          <a:noFill/>
          <a:ln>
            <a:noFill/>
          </a:ln>
        </p:spPr>
        <p:txBody>
          <a:bodyPr anchorCtr="0" anchor="ctr" bIns="0" lIns="0" spcFirstLastPara="1" rIns="0" wrap="square" tIns="10000">
            <a:spAutoFit/>
          </a:bodyPr>
          <a:lstStyle/>
          <a:p>
            <a:pPr indent="0" lvl="0" marL="12700" rtl="0" algn="l">
              <a:lnSpc>
                <a:spcPct val="100000"/>
              </a:lnSpc>
              <a:spcBef>
                <a:spcPts val="0"/>
              </a:spcBef>
              <a:spcAft>
                <a:spcPts val="0"/>
              </a:spcAft>
              <a:buClr>
                <a:srgbClr val="0C0C0C"/>
              </a:buClr>
              <a:buSzPts val="3800"/>
              <a:buFont typeface="Twentieth Century"/>
              <a:buNone/>
            </a:pPr>
            <a:r>
              <a:rPr lang="en-US"/>
              <a:t>DELETE</a:t>
            </a:r>
            <a:endParaRPr/>
          </a:p>
        </p:txBody>
      </p:sp>
      <p:sp>
        <p:nvSpPr>
          <p:cNvPr id="806" name="Google Shape;806;g289120f60f8_0_990"/>
          <p:cNvSpPr txBox="1"/>
          <p:nvPr/>
        </p:nvSpPr>
        <p:spPr>
          <a:xfrm>
            <a:off x="1802130" y="1170174"/>
            <a:ext cx="5448000" cy="888300"/>
          </a:xfrm>
          <a:prstGeom prst="rect">
            <a:avLst/>
          </a:prstGeom>
          <a:noFill/>
          <a:ln>
            <a:noFill/>
          </a:ln>
        </p:spPr>
        <p:txBody>
          <a:bodyPr anchorCtr="0" anchor="t" bIns="0" lIns="0" spcFirstLastPara="1" rIns="0" wrap="square" tIns="59050">
            <a:spAutoFit/>
          </a:bodyPr>
          <a:lstStyle/>
          <a:p>
            <a:pPr indent="0" lvl="0" marL="12700" marR="0" rtl="0" algn="l">
              <a:spcBef>
                <a:spcPts val="0"/>
              </a:spcBef>
              <a:spcAft>
                <a:spcPts val="0"/>
              </a:spcAft>
              <a:buNone/>
            </a:pPr>
            <a:r>
              <a:rPr lang="en-US" sz="1800">
                <a:solidFill>
                  <a:schemeClr val="dk1"/>
                </a:solidFill>
                <a:latin typeface="Arial"/>
                <a:ea typeface="Arial"/>
                <a:cs typeface="Arial"/>
                <a:sym typeface="Arial"/>
              </a:rPr>
              <a:t>The node is deleted and the left sub-tree is promoted:</a:t>
            </a:r>
            <a:endParaRPr sz="1800">
              <a:solidFill>
                <a:schemeClr val="dk1"/>
              </a:solidFill>
              <a:latin typeface="Arial"/>
              <a:ea typeface="Arial"/>
              <a:cs typeface="Arial"/>
              <a:sym typeface="Arial"/>
            </a:endParaRPr>
          </a:p>
          <a:p>
            <a:pPr indent="-209550" lvl="0" marL="304800" marR="0" rtl="0" algn="l">
              <a:spcBef>
                <a:spcPts val="300"/>
              </a:spcBef>
              <a:spcAft>
                <a:spcPts val="0"/>
              </a:spcAft>
              <a:buClr>
                <a:schemeClr val="dk1"/>
              </a:buClr>
              <a:buSzPts val="1500"/>
              <a:buFont typeface="Arial"/>
              <a:buChar char="–"/>
            </a:pPr>
            <a:r>
              <a:rPr lang="en-US" sz="1500">
                <a:solidFill>
                  <a:schemeClr val="dk1"/>
                </a:solidFill>
                <a:latin typeface="Arial"/>
                <a:ea typeface="Arial"/>
                <a:cs typeface="Arial"/>
                <a:sym typeface="Arial"/>
              </a:rPr>
              <a:t>The member variable right_tree of 70 is set to point to 92</a:t>
            </a:r>
            <a:endParaRPr sz="1500">
              <a:solidFill>
                <a:schemeClr val="dk1"/>
              </a:solidFill>
              <a:latin typeface="Arial"/>
              <a:ea typeface="Arial"/>
              <a:cs typeface="Arial"/>
              <a:sym typeface="Arial"/>
            </a:endParaRPr>
          </a:p>
          <a:p>
            <a:pPr indent="-209550" lvl="0" marL="304800" marR="0" rtl="0" algn="l">
              <a:spcBef>
                <a:spcPts val="400"/>
              </a:spcBef>
              <a:spcAft>
                <a:spcPts val="0"/>
              </a:spcAft>
              <a:buClr>
                <a:schemeClr val="dk1"/>
              </a:buClr>
              <a:buSzPts val="1500"/>
              <a:buFont typeface="Arial"/>
              <a:buChar char="–"/>
            </a:pPr>
            <a:r>
              <a:rPr lang="en-US" sz="1500">
                <a:solidFill>
                  <a:schemeClr val="dk1"/>
                </a:solidFill>
                <a:latin typeface="Arial"/>
                <a:ea typeface="Arial"/>
                <a:cs typeface="Arial"/>
                <a:sym typeface="Arial"/>
              </a:rPr>
              <a:t>Again, the order of the tree is maintained</a:t>
            </a:r>
            <a:endParaRPr sz="1500">
              <a:solidFill>
                <a:schemeClr val="dk1"/>
              </a:solidFill>
              <a:latin typeface="Arial"/>
              <a:ea typeface="Arial"/>
              <a:cs typeface="Arial"/>
              <a:sym typeface="Arial"/>
            </a:endParaRPr>
          </a:p>
        </p:txBody>
      </p:sp>
      <p:sp>
        <p:nvSpPr>
          <p:cNvPr id="807" name="Google Shape;807;g289120f60f8_0_990"/>
          <p:cNvSpPr/>
          <p:nvPr/>
        </p:nvSpPr>
        <p:spPr>
          <a:xfrm>
            <a:off x="2053618" y="2535268"/>
            <a:ext cx="5790900" cy="1388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g287e9784503_0_1"/>
          <p:cNvPicPr preferRelativeResize="0"/>
          <p:nvPr/>
        </p:nvPicPr>
        <p:blipFill>
          <a:blip r:embed="rId3">
            <a:alphaModFix/>
          </a:blip>
          <a:stretch>
            <a:fillRect/>
          </a:stretch>
        </p:blipFill>
        <p:spPr>
          <a:xfrm>
            <a:off x="2308426" y="149875"/>
            <a:ext cx="5023649" cy="46016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g289120f60f8_0_996"/>
          <p:cNvSpPr txBox="1"/>
          <p:nvPr>
            <p:ph type="title"/>
          </p:nvPr>
        </p:nvSpPr>
        <p:spPr>
          <a:xfrm>
            <a:off x="1911096" y="707678"/>
            <a:ext cx="7290000" cy="425700"/>
          </a:xfrm>
          <a:prstGeom prst="rect">
            <a:avLst/>
          </a:prstGeom>
          <a:noFill/>
          <a:ln>
            <a:noFill/>
          </a:ln>
        </p:spPr>
        <p:txBody>
          <a:bodyPr anchorCtr="0" anchor="ctr" bIns="0" lIns="0" spcFirstLastPara="1" rIns="0" wrap="square" tIns="10000">
            <a:spAutoFit/>
          </a:bodyPr>
          <a:lstStyle/>
          <a:p>
            <a:pPr indent="0" lvl="0" marL="12700" rtl="0" algn="l">
              <a:lnSpc>
                <a:spcPct val="100000"/>
              </a:lnSpc>
              <a:spcBef>
                <a:spcPts val="0"/>
              </a:spcBef>
              <a:spcAft>
                <a:spcPts val="0"/>
              </a:spcAft>
              <a:buClr>
                <a:srgbClr val="0C0C0C"/>
              </a:buClr>
              <a:buSzPts val="3800"/>
              <a:buFont typeface="Twentieth Century"/>
              <a:buNone/>
            </a:pPr>
            <a:r>
              <a:rPr lang="en-US"/>
              <a:t>DELETE</a:t>
            </a:r>
            <a:endParaRPr/>
          </a:p>
        </p:txBody>
      </p:sp>
      <p:sp>
        <p:nvSpPr>
          <p:cNvPr id="813" name="Google Shape;813;g289120f60f8_0_996"/>
          <p:cNvSpPr txBox="1"/>
          <p:nvPr/>
        </p:nvSpPr>
        <p:spPr>
          <a:xfrm>
            <a:off x="1802130" y="1220534"/>
            <a:ext cx="5055900" cy="1410300"/>
          </a:xfrm>
          <a:prstGeom prst="rect">
            <a:avLst/>
          </a:prstGeom>
          <a:noFill/>
          <a:ln>
            <a:noFill/>
          </a:ln>
        </p:spPr>
        <p:txBody>
          <a:bodyPr anchorCtr="0" anchor="t" bIns="0" lIns="0" spcFirstLastPara="1" rIns="0" wrap="square" tIns="9525">
            <a:spAutoFit/>
          </a:bodyPr>
          <a:lstStyle/>
          <a:p>
            <a:pPr indent="0" lvl="0" marL="12700" marR="0" rtl="0" algn="l">
              <a:spcBef>
                <a:spcPts val="0"/>
              </a:spcBef>
              <a:spcAft>
                <a:spcPts val="0"/>
              </a:spcAft>
              <a:buNone/>
            </a:pPr>
            <a:r>
              <a:rPr lang="en-US" sz="1400">
                <a:solidFill>
                  <a:schemeClr val="dk1"/>
                </a:solidFill>
                <a:latin typeface="Arial"/>
                <a:ea typeface="Arial"/>
                <a:cs typeface="Arial"/>
                <a:sym typeface="Arial"/>
              </a:rPr>
              <a:t>Finally, we will consider the problem of erasing a full node, </a:t>
            </a:r>
            <a:r>
              <a:rPr i="1" lang="en-US" sz="1400">
                <a:solidFill>
                  <a:schemeClr val="dk1"/>
                </a:solidFill>
                <a:latin typeface="Arial"/>
                <a:ea typeface="Arial"/>
                <a:cs typeface="Arial"/>
                <a:sym typeface="Arial"/>
              </a:rPr>
              <a:t>e</a:t>
            </a:r>
            <a:r>
              <a:rPr lang="en-US" sz="1400">
                <a:solidFill>
                  <a:schemeClr val="dk1"/>
                </a:solidFill>
                <a:latin typeface="Arial"/>
                <a:ea typeface="Arial"/>
                <a:cs typeface="Arial"/>
                <a:sym typeface="Arial"/>
              </a:rPr>
              <a:t>.</a:t>
            </a:r>
            <a:r>
              <a:rPr i="1" lang="en-US" sz="1400">
                <a:solidFill>
                  <a:schemeClr val="dk1"/>
                </a:solidFill>
                <a:latin typeface="Arial"/>
                <a:ea typeface="Arial"/>
                <a:cs typeface="Arial"/>
                <a:sym typeface="Arial"/>
              </a:rPr>
              <a:t>g</a:t>
            </a:r>
            <a:r>
              <a:rPr lang="en-US" sz="1400">
                <a:solidFill>
                  <a:schemeClr val="dk1"/>
                </a:solidFill>
                <a:latin typeface="Arial"/>
                <a:ea typeface="Arial"/>
                <a:cs typeface="Arial"/>
                <a:sym typeface="Arial"/>
              </a:rPr>
              <a:t>., 42</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12700" marR="0" rtl="0" algn="l">
              <a:spcBef>
                <a:spcPts val="0"/>
              </a:spcBef>
              <a:spcAft>
                <a:spcPts val="0"/>
              </a:spcAft>
              <a:buNone/>
            </a:pPr>
            <a:r>
              <a:rPr lang="en-US" sz="1400">
                <a:solidFill>
                  <a:schemeClr val="dk1"/>
                </a:solidFill>
                <a:latin typeface="Arial"/>
                <a:ea typeface="Arial"/>
                <a:cs typeface="Arial"/>
                <a:sym typeface="Arial"/>
              </a:rPr>
              <a:t>We will perform two operations:</a:t>
            </a:r>
            <a:endParaRPr sz="1400">
              <a:solidFill>
                <a:schemeClr val="dk1"/>
              </a:solidFill>
              <a:latin typeface="Arial"/>
              <a:ea typeface="Arial"/>
              <a:cs typeface="Arial"/>
              <a:sym typeface="Arial"/>
            </a:endParaRPr>
          </a:p>
          <a:p>
            <a:pPr indent="-215900" lvl="0" marL="304800" marR="0" rtl="0" algn="l">
              <a:spcBef>
                <a:spcPts val="300"/>
              </a:spcBef>
              <a:spcAft>
                <a:spcPts val="0"/>
              </a:spcAft>
              <a:buClr>
                <a:schemeClr val="dk1"/>
              </a:buClr>
              <a:buSzPts val="1200"/>
              <a:buFont typeface="Arial"/>
              <a:buChar char="–"/>
            </a:pPr>
            <a:r>
              <a:rPr lang="en-US" sz="1200">
                <a:solidFill>
                  <a:schemeClr val="dk1"/>
                </a:solidFill>
                <a:latin typeface="Arial"/>
                <a:ea typeface="Arial"/>
                <a:cs typeface="Arial"/>
                <a:sym typeface="Arial"/>
              </a:rPr>
              <a:t>Replace 42 with the minimum object in the right sub-tree</a:t>
            </a:r>
            <a:endParaRPr sz="1200">
              <a:solidFill>
                <a:schemeClr val="dk1"/>
              </a:solidFill>
              <a:latin typeface="Arial"/>
              <a:ea typeface="Arial"/>
              <a:cs typeface="Arial"/>
              <a:sym typeface="Arial"/>
            </a:endParaRPr>
          </a:p>
          <a:p>
            <a:pPr indent="-215900" lvl="0" marL="304800" marR="0" rtl="0" algn="l">
              <a:spcBef>
                <a:spcPts val="300"/>
              </a:spcBef>
              <a:spcAft>
                <a:spcPts val="0"/>
              </a:spcAft>
              <a:buClr>
                <a:schemeClr val="dk1"/>
              </a:buClr>
              <a:buSzPts val="1200"/>
              <a:buFont typeface="Arial"/>
              <a:buChar char="–"/>
            </a:pPr>
            <a:r>
              <a:rPr lang="en-US" sz="1200">
                <a:solidFill>
                  <a:schemeClr val="dk1"/>
                </a:solidFill>
                <a:latin typeface="Arial"/>
                <a:ea typeface="Arial"/>
                <a:cs typeface="Arial"/>
                <a:sym typeface="Arial"/>
              </a:rPr>
              <a:t>Erase that object from the right sub-tree</a:t>
            </a:r>
            <a:endParaRPr sz="1200">
              <a:solidFill>
                <a:schemeClr val="dk1"/>
              </a:solidFill>
              <a:latin typeface="Arial"/>
              <a:ea typeface="Arial"/>
              <a:cs typeface="Arial"/>
              <a:sym typeface="Arial"/>
            </a:endParaRPr>
          </a:p>
        </p:txBody>
      </p:sp>
      <p:sp>
        <p:nvSpPr>
          <p:cNvPr id="814" name="Google Shape;814;g289120f60f8_0_996"/>
          <p:cNvSpPr/>
          <p:nvPr/>
        </p:nvSpPr>
        <p:spPr>
          <a:xfrm>
            <a:off x="2053618" y="2535268"/>
            <a:ext cx="5787600" cy="1388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g289120f60f8_0_1002"/>
          <p:cNvSpPr txBox="1"/>
          <p:nvPr>
            <p:ph type="title"/>
          </p:nvPr>
        </p:nvSpPr>
        <p:spPr>
          <a:xfrm>
            <a:off x="1911096" y="707678"/>
            <a:ext cx="7290000" cy="425700"/>
          </a:xfrm>
          <a:prstGeom prst="rect">
            <a:avLst/>
          </a:prstGeom>
          <a:noFill/>
          <a:ln>
            <a:noFill/>
          </a:ln>
        </p:spPr>
        <p:txBody>
          <a:bodyPr anchorCtr="0" anchor="ctr" bIns="0" lIns="0" spcFirstLastPara="1" rIns="0" wrap="square" tIns="10000">
            <a:spAutoFit/>
          </a:bodyPr>
          <a:lstStyle/>
          <a:p>
            <a:pPr indent="0" lvl="0" marL="12700" rtl="0" algn="l">
              <a:lnSpc>
                <a:spcPct val="100000"/>
              </a:lnSpc>
              <a:spcBef>
                <a:spcPts val="0"/>
              </a:spcBef>
              <a:spcAft>
                <a:spcPts val="0"/>
              </a:spcAft>
              <a:buClr>
                <a:srgbClr val="0C0C0C"/>
              </a:buClr>
              <a:buSzPts val="3800"/>
              <a:buFont typeface="Twentieth Century"/>
              <a:buNone/>
            </a:pPr>
            <a:r>
              <a:rPr lang="en-US"/>
              <a:t>DELETE</a:t>
            </a:r>
            <a:endParaRPr/>
          </a:p>
        </p:txBody>
      </p:sp>
      <p:sp>
        <p:nvSpPr>
          <p:cNvPr id="820" name="Google Shape;820;g289120f60f8_0_1002"/>
          <p:cNvSpPr txBox="1"/>
          <p:nvPr/>
        </p:nvSpPr>
        <p:spPr>
          <a:xfrm>
            <a:off x="1802129" y="1164693"/>
            <a:ext cx="4388100" cy="855000"/>
          </a:xfrm>
          <a:prstGeom prst="rect">
            <a:avLst/>
          </a:prstGeom>
          <a:noFill/>
          <a:ln>
            <a:noFill/>
          </a:ln>
        </p:spPr>
        <p:txBody>
          <a:bodyPr anchorCtr="0" anchor="t" bIns="0" lIns="0" spcFirstLastPara="1" rIns="0" wrap="square" tIns="64300">
            <a:spAutoFit/>
          </a:bodyPr>
          <a:lstStyle/>
          <a:p>
            <a:pPr indent="0" lvl="0" marL="12700" marR="0" rtl="0" algn="l">
              <a:spcBef>
                <a:spcPts val="0"/>
              </a:spcBef>
              <a:spcAft>
                <a:spcPts val="0"/>
              </a:spcAft>
              <a:buNone/>
            </a:pPr>
            <a:r>
              <a:rPr lang="en-US" sz="1800">
                <a:solidFill>
                  <a:schemeClr val="dk1"/>
                </a:solidFill>
                <a:latin typeface="Arial"/>
                <a:ea typeface="Arial"/>
                <a:cs typeface="Arial"/>
                <a:sym typeface="Arial"/>
              </a:rPr>
              <a:t>In this case, we replace 42 with 47</a:t>
            </a:r>
            <a:endParaRPr sz="1800">
              <a:solidFill>
                <a:schemeClr val="dk1"/>
              </a:solidFill>
              <a:latin typeface="Arial"/>
              <a:ea typeface="Arial"/>
              <a:cs typeface="Arial"/>
              <a:sym typeface="Arial"/>
            </a:endParaRPr>
          </a:p>
          <a:p>
            <a:pPr indent="0" lvl="0" marL="101600" marR="0" rtl="0" algn="l">
              <a:spcBef>
                <a:spcPts val="400"/>
              </a:spcBef>
              <a:spcAft>
                <a:spcPts val="0"/>
              </a:spcAft>
              <a:buNone/>
            </a:pPr>
            <a:r>
              <a:rPr lang="en-US" sz="1500">
                <a:solidFill>
                  <a:schemeClr val="dk1"/>
                </a:solidFill>
                <a:latin typeface="Arial"/>
                <a:ea typeface="Arial"/>
                <a:cs typeface="Arial"/>
                <a:sym typeface="Arial"/>
              </a:rPr>
              <a:t>–	We temporarily have two copies of 47 in the tree</a:t>
            </a:r>
            <a:endParaRPr sz="1500">
              <a:solidFill>
                <a:schemeClr val="dk1"/>
              </a:solidFill>
              <a:latin typeface="Arial"/>
              <a:ea typeface="Arial"/>
              <a:cs typeface="Arial"/>
              <a:sym typeface="Arial"/>
            </a:endParaRPr>
          </a:p>
        </p:txBody>
      </p:sp>
      <p:sp>
        <p:nvSpPr>
          <p:cNvPr id="821" name="Google Shape;821;g289120f60f8_0_1002"/>
          <p:cNvSpPr/>
          <p:nvPr/>
        </p:nvSpPr>
        <p:spPr>
          <a:xfrm>
            <a:off x="2053618" y="2535268"/>
            <a:ext cx="5787600" cy="1388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g289120f60f8_0_1008"/>
          <p:cNvSpPr txBox="1"/>
          <p:nvPr>
            <p:ph type="title"/>
          </p:nvPr>
        </p:nvSpPr>
        <p:spPr>
          <a:xfrm>
            <a:off x="1911096" y="707678"/>
            <a:ext cx="7290000" cy="425700"/>
          </a:xfrm>
          <a:prstGeom prst="rect">
            <a:avLst/>
          </a:prstGeom>
          <a:noFill/>
          <a:ln>
            <a:noFill/>
          </a:ln>
        </p:spPr>
        <p:txBody>
          <a:bodyPr anchorCtr="0" anchor="ctr" bIns="0" lIns="0" spcFirstLastPara="1" rIns="0" wrap="square" tIns="10000">
            <a:spAutoFit/>
          </a:bodyPr>
          <a:lstStyle/>
          <a:p>
            <a:pPr indent="0" lvl="0" marL="12700" rtl="0" algn="l">
              <a:lnSpc>
                <a:spcPct val="100000"/>
              </a:lnSpc>
              <a:spcBef>
                <a:spcPts val="0"/>
              </a:spcBef>
              <a:spcAft>
                <a:spcPts val="0"/>
              </a:spcAft>
              <a:buClr>
                <a:srgbClr val="0C0C0C"/>
              </a:buClr>
              <a:buSzPts val="3800"/>
              <a:buFont typeface="Twentieth Century"/>
              <a:buNone/>
            </a:pPr>
            <a:r>
              <a:rPr lang="en-US"/>
              <a:t>DELETE</a:t>
            </a:r>
            <a:endParaRPr/>
          </a:p>
        </p:txBody>
      </p:sp>
      <p:sp>
        <p:nvSpPr>
          <p:cNvPr id="827" name="Google Shape;827;g289120f60f8_0_1008"/>
          <p:cNvSpPr txBox="1"/>
          <p:nvPr/>
        </p:nvSpPr>
        <p:spPr>
          <a:xfrm>
            <a:off x="1802130" y="1164693"/>
            <a:ext cx="5265900" cy="624300"/>
          </a:xfrm>
          <a:prstGeom prst="rect">
            <a:avLst/>
          </a:prstGeom>
          <a:noFill/>
          <a:ln>
            <a:noFill/>
          </a:ln>
        </p:spPr>
        <p:txBody>
          <a:bodyPr anchorCtr="0" anchor="t" bIns="0" lIns="0" spcFirstLastPara="1" rIns="0" wrap="square" tIns="64300">
            <a:spAutoFit/>
          </a:bodyPr>
          <a:lstStyle/>
          <a:p>
            <a:pPr indent="0" lvl="0" marL="12700" marR="0" rtl="0" algn="l">
              <a:spcBef>
                <a:spcPts val="0"/>
              </a:spcBef>
              <a:spcAft>
                <a:spcPts val="0"/>
              </a:spcAft>
              <a:buNone/>
            </a:pPr>
            <a:r>
              <a:rPr lang="en-US" sz="1800">
                <a:solidFill>
                  <a:schemeClr val="dk1"/>
                </a:solidFill>
                <a:latin typeface="Arial"/>
                <a:ea typeface="Arial"/>
                <a:cs typeface="Arial"/>
                <a:sym typeface="Arial"/>
              </a:rPr>
              <a:t>We now recursively erase 47 from the right sub-tree</a:t>
            </a:r>
            <a:endParaRPr sz="1800">
              <a:solidFill>
                <a:schemeClr val="dk1"/>
              </a:solidFill>
              <a:latin typeface="Arial"/>
              <a:ea typeface="Arial"/>
              <a:cs typeface="Arial"/>
              <a:sym typeface="Arial"/>
            </a:endParaRPr>
          </a:p>
          <a:p>
            <a:pPr indent="0" lvl="0" marL="101600" marR="0" rtl="0" algn="l">
              <a:spcBef>
                <a:spcPts val="400"/>
              </a:spcBef>
              <a:spcAft>
                <a:spcPts val="0"/>
              </a:spcAft>
              <a:buNone/>
            </a:pPr>
            <a:r>
              <a:rPr lang="en-US" sz="1500">
                <a:solidFill>
                  <a:schemeClr val="dk1"/>
                </a:solidFill>
                <a:latin typeface="Arial"/>
                <a:ea typeface="Arial"/>
                <a:cs typeface="Arial"/>
                <a:sym typeface="Arial"/>
              </a:rPr>
              <a:t>–	We note that 47 is a leaf node in the right sub-tree</a:t>
            </a:r>
            <a:endParaRPr sz="1500">
              <a:solidFill>
                <a:schemeClr val="dk1"/>
              </a:solidFill>
              <a:latin typeface="Arial"/>
              <a:ea typeface="Arial"/>
              <a:cs typeface="Arial"/>
              <a:sym typeface="Arial"/>
            </a:endParaRPr>
          </a:p>
        </p:txBody>
      </p:sp>
      <p:sp>
        <p:nvSpPr>
          <p:cNvPr id="828" name="Google Shape;828;g289120f60f8_0_1008"/>
          <p:cNvSpPr/>
          <p:nvPr/>
        </p:nvSpPr>
        <p:spPr>
          <a:xfrm>
            <a:off x="2053618" y="2535268"/>
            <a:ext cx="5787600" cy="1388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g289120f60f8_0_1014"/>
          <p:cNvSpPr txBox="1"/>
          <p:nvPr>
            <p:ph type="title"/>
          </p:nvPr>
        </p:nvSpPr>
        <p:spPr>
          <a:xfrm>
            <a:off x="1911096" y="707678"/>
            <a:ext cx="7290000" cy="425700"/>
          </a:xfrm>
          <a:prstGeom prst="rect">
            <a:avLst/>
          </a:prstGeom>
          <a:noFill/>
          <a:ln>
            <a:noFill/>
          </a:ln>
        </p:spPr>
        <p:txBody>
          <a:bodyPr anchorCtr="0" anchor="ctr" bIns="0" lIns="0" spcFirstLastPara="1" rIns="0" wrap="square" tIns="10000">
            <a:spAutoFit/>
          </a:bodyPr>
          <a:lstStyle/>
          <a:p>
            <a:pPr indent="0" lvl="0" marL="12700" rtl="0" algn="l">
              <a:lnSpc>
                <a:spcPct val="100000"/>
              </a:lnSpc>
              <a:spcBef>
                <a:spcPts val="0"/>
              </a:spcBef>
              <a:spcAft>
                <a:spcPts val="0"/>
              </a:spcAft>
              <a:buClr>
                <a:srgbClr val="0C0C0C"/>
              </a:buClr>
              <a:buSzPts val="3800"/>
              <a:buFont typeface="Twentieth Century"/>
              <a:buNone/>
            </a:pPr>
            <a:r>
              <a:rPr lang="en-US"/>
              <a:t>DELETE</a:t>
            </a:r>
            <a:endParaRPr/>
          </a:p>
        </p:txBody>
      </p:sp>
      <p:sp>
        <p:nvSpPr>
          <p:cNvPr id="834" name="Google Shape;834;g289120f60f8_0_1014"/>
          <p:cNvSpPr txBox="1"/>
          <p:nvPr/>
        </p:nvSpPr>
        <p:spPr>
          <a:xfrm>
            <a:off x="1802130" y="1163200"/>
            <a:ext cx="6011700" cy="813600"/>
          </a:xfrm>
          <a:prstGeom prst="rect">
            <a:avLst/>
          </a:prstGeom>
          <a:noFill/>
          <a:ln>
            <a:noFill/>
          </a:ln>
        </p:spPr>
        <p:txBody>
          <a:bodyPr anchorCtr="0" anchor="t" bIns="0" lIns="0" spcFirstLastPara="1" rIns="0" wrap="square" tIns="61425">
            <a:spAutoFit/>
          </a:bodyPr>
          <a:lstStyle/>
          <a:p>
            <a:pPr indent="0" lvl="0" marL="12700" marR="0" rtl="0" algn="l">
              <a:spcBef>
                <a:spcPts val="0"/>
              </a:spcBef>
              <a:spcAft>
                <a:spcPts val="0"/>
              </a:spcAft>
              <a:buNone/>
            </a:pPr>
            <a:r>
              <a:rPr lang="en-US" sz="1500">
                <a:solidFill>
                  <a:schemeClr val="dk1"/>
                </a:solidFill>
                <a:latin typeface="Arial"/>
                <a:ea typeface="Arial"/>
                <a:cs typeface="Arial"/>
                <a:sym typeface="Arial"/>
              </a:rPr>
              <a:t>Leaf nodes are simply removed and left_tree of 51 is set to nullptr</a:t>
            </a:r>
            <a:endParaRPr sz="1500">
              <a:solidFill>
                <a:schemeClr val="dk1"/>
              </a:solidFill>
              <a:latin typeface="Arial"/>
              <a:ea typeface="Arial"/>
              <a:cs typeface="Arial"/>
              <a:sym typeface="Arial"/>
            </a:endParaRPr>
          </a:p>
          <a:p>
            <a:pPr indent="0" lvl="0" marL="101600" marR="0" rtl="0" algn="l">
              <a:spcBef>
                <a:spcPts val="400"/>
              </a:spcBef>
              <a:spcAft>
                <a:spcPts val="0"/>
              </a:spcAft>
              <a:buNone/>
            </a:pPr>
            <a:r>
              <a:rPr lang="en-US" sz="1400">
                <a:solidFill>
                  <a:schemeClr val="dk1"/>
                </a:solidFill>
                <a:latin typeface="Arial"/>
                <a:ea typeface="Arial"/>
                <a:cs typeface="Arial"/>
                <a:sym typeface="Arial"/>
              </a:rPr>
              <a:t>–	Notice that the tree is still sorted:</a:t>
            </a:r>
            <a:endParaRPr sz="1400">
              <a:solidFill>
                <a:schemeClr val="dk1"/>
              </a:solidFill>
              <a:latin typeface="Arial"/>
              <a:ea typeface="Arial"/>
              <a:cs typeface="Arial"/>
              <a:sym typeface="Arial"/>
            </a:endParaRPr>
          </a:p>
          <a:p>
            <a:pPr indent="0" lvl="0" marL="1130300" marR="0" rtl="0" algn="l">
              <a:spcBef>
                <a:spcPts val="300"/>
              </a:spcBef>
              <a:spcAft>
                <a:spcPts val="0"/>
              </a:spcAft>
              <a:buNone/>
            </a:pPr>
            <a:r>
              <a:rPr lang="en-US" sz="1400">
                <a:solidFill>
                  <a:schemeClr val="dk1"/>
                </a:solidFill>
                <a:latin typeface="Arial"/>
                <a:ea typeface="Arial"/>
                <a:cs typeface="Arial"/>
                <a:sym typeface="Arial"/>
              </a:rPr>
              <a:t>47 was the least object in the right sub-tree</a:t>
            </a:r>
            <a:endParaRPr sz="1400">
              <a:solidFill>
                <a:schemeClr val="dk1"/>
              </a:solidFill>
              <a:latin typeface="Arial"/>
              <a:ea typeface="Arial"/>
              <a:cs typeface="Arial"/>
              <a:sym typeface="Arial"/>
            </a:endParaRPr>
          </a:p>
        </p:txBody>
      </p:sp>
      <p:sp>
        <p:nvSpPr>
          <p:cNvPr id="835" name="Google Shape;835;g289120f60f8_0_1014"/>
          <p:cNvSpPr/>
          <p:nvPr/>
        </p:nvSpPr>
        <p:spPr>
          <a:xfrm>
            <a:off x="2053618" y="2535268"/>
            <a:ext cx="5787600" cy="1388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g289120f60f8_0_1020"/>
          <p:cNvSpPr txBox="1"/>
          <p:nvPr>
            <p:ph type="title"/>
          </p:nvPr>
        </p:nvSpPr>
        <p:spPr>
          <a:xfrm>
            <a:off x="1911096" y="707678"/>
            <a:ext cx="7290000" cy="425700"/>
          </a:xfrm>
          <a:prstGeom prst="rect">
            <a:avLst/>
          </a:prstGeom>
          <a:noFill/>
          <a:ln>
            <a:noFill/>
          </a:ln>
        </p:spPr>
        <p:txBody>
          <a:bodyPr anchorCtr="0" anchor="ctr" bIns="0" lIns="0" spcFirstLastPara="1" rIns="0" wrap="square" tIns="10000">
            <a:spAutoFit/>
          </a:bodyPr>
          <a:lstStyle/>
          <a:p>
            <a:pPr indent="0" lvl="0" marL="12700" rtl="0" algn="l">
              <a:lnSpc>
                <a:spcPct val="100000"/>
              </a:lnSpc>
              <a:spcBef>
                <a:spcPts val="0"/>
              </a:spcBef>
              <a:spcAft>
                <a:spcPts val="0"/>
              </a:spcAft>
              <a:buClr>
                <a:srgbClr val="0C0C0C"/>
              </a:buClr>
              <a:buSzPts val="3800"/>
              <a:buFont typeface="Twentieth Century"/>
              <a:buNone/>
            </a:pPr>
            <a:r>
              <a:rPr lang="en-US"/>
              <a:t>DELETE</a:t>
            </a:r>
            <a:endParaRPr/>
          </a:p>
        </p:txBody>
      </p:sp>
      <p:sp>
        <p:nvSpPr>
          <p:cNvPr id="841" name="Google Shape;841;g289120f60f8_0_1020"/>
          <p:cNvSpPr txBox="1"/>
          <p:nvPr>
            <p:ph idx="1" type="body"/>
          </p:nvPr>
        </p:nvSpPr>
        <p:spPr>
          <a:xfrm>
            <a:off x="1911097" y="1417660"/>
            <a:ext cx="7290000" cy="1200900"/>
          </a:xfrm>
          <a:prstGeom prst="rect">
            <a:avLst/>
          </a:prstGeom>
          <a:noFill/>
          <a:ln>
            <a:noFill/>
          </a:ln>
        </p:spPr>
        <p:txBody>
          <a:bodyPr anchorCtr="0" anchor="t" bIns="0" lIns="0" spcFirstLastPara="1" rIns="0" wrap="square" tIns="64300">
            <a:spAutoFit/>
          </a:bodyPr>
          <a:lstStyle/>
          <a:p>
            <a:pPr indent="-107950" lvl="0" marL="25400" rtl="0" algn="l">
              <a:lnSpc>
                <a:spcPct val="100000"/>
              </a:lnSpc>
              <a:spcBef>
                <a:spcPts val="0"/>
              </a:spcBef>
              <a:spcAft>
                <a:spcPts val="0"/>
              </a:spcAft>
              <a:buSzPts val="1700"/>
              <a:buChar char="?"/>
            </a:pPr>
            <a:r>
              <a:rPr lang="en-US"/>
              <a:t>Suppose we want to erase the root 47 again:</a:t>
            </a:r>
            <a:endParaRPr/>
          </a:p>
          <a:p>
            <a:pPr indent="-209550" lvl="0" marL="330200" rtl="0" algn="l">
              <a:lnSpc>
                <a:spcPct val="100000"/>
              </a:lnSpc>
              <a:spcBef>
                <a:spcPts val="500"/>
              </a:spcBef>
              <a:spcAft>
                <a:spcPts val="0"/>
              </a:spcAft>
              <a:buSzPts val="1500"/>
              <a:buChar char="–"/>
            </a:pPr>
            <a:r>
              <a:rPr lang="en-US" sz="1500"/>
              <a:t>We must copy the minimum of the right sub-tree</a:t>
            </a:r>
            <a:endParaRPr/>
          </a:p>
          <a:p>
            <a:pPr indent="-209550" lvl="0" marL="330200" marR="0" rtl="0" algn="l">
              <a:lnSpc>
                <a:spcPct val="117500"/>
              </a:lnSpc>
              <a:spcBef>
                <a:spcPts val="600"/>
              </a:spcBef>
              <a:spcAft>
                <a:spcPts val="0"/>
              </a:spcAft>
              <a:buSzPts val="1500"/>
              <a:buChar char="–"/>
            </a:pPr>
            <a:r>
              <a:rPr lang="en-US" sz="1500"/>
              <a:t>We could promote the maximum object in the left sub-tree and  achieve similar results</a:t>
            </a:r>
            <a:endParaRPr/>
          </a:p>
        </p:txBody>
      </p:sp>
      <p:sp>
        <p:nvSpPr>
          <p:cNvPr id="842" name="Google Shape;842;g289120f60f8_0_1020"/>
          <p:cNvSpPr/>
          <p:nvPr/>
        </p:nvSpPr>
        <p:spPr>
          <a:xfrm>
            <a:off x="2053618" y="2535268"/>
            <a:ext cx="5787600" cy="1388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g289120f60f8_0_1026"/>
          <p:cNvSpPr txBox="1"/>
          <p:nvPr>
            <p:ph type="ctrTitle"/>
          </p:nvPr>
        </p:nvSpPr>
        <p:spPr>
          <a:xfrm>
            <a:off x="4958336" y="348692"/>
            <a:ext cx="1513200" cy="1026000"/>
          </a:xfrm>
          <a:prstGeom prst="rect">
            <a:avLst/>
          </a:prstGeom>
          <a:noFill/>
          <a:ln>
            <a:noFill/>
          </a:ln>
        </p:spPr>
        <p:txBody>
          <a:bodyPr anchorCtr="0" anchor="ctr" bIns="0" lIns="0" spcFirstLastPara="1" rIns="0" wrap="square" tIns="10000">
            <a:spAutoFit/>
          </a:bodyPr>
          <a:lstStyle/>
          <a:p>
            <a:pPr indent="0" lvl="0" marL="12700" rtl="0" algn="l">
              <a:lnSpc>
                <a:spcPct val="100000"/>
              </a:lnSpc>
              <a:spcBef>
                <a:spcPts val="0"/>
              </a:spcBef>
              <a:spcAft>
                <a:spcPts val="0"/>
              </a:spcAft>
              <a:buClr>
                <a:schemeClr val="dk1"/>
              </a:buClr>
              <a:buSzPts val="3300"/>
              <a:buFont typeface="Arial"/>
              <a:buNone/>
            </a:pPr>
            <a:r>
              <a:rPr lang="en-US"/>
              <a:t>DELETE</a:t>
            </a:r>
            <a:endParaRPr/>
          </a:p>
        </p:txBody>
      </p:sp>
      <p:sp>
        <p:nvSpPr>
          <p:cNvPr id="848" name="Google Shape;848;g289120f60f8_0_1026"/>
          <p:cNvSpPr txBox="1"/>
          <p:nvPr/>
        </p:nvSpPr>
        <p:spPr>
          <a:xfrm>
            <a:off x="1802130" y="1219448"/>
            <a:ext cx="3535200" cy="286800"/>
          </a:xfrm>
          <a:prstGeom prst="rect">
            <a:avLst/>
          </a:prstGeom>
          <a:noFill/>
          <a:ln>
            <a:noFill/>
          </a:ln>
        </p:spPr>
        <p:txBody>
          <a:bodyPr anchorCtr="0" anchor="t" bIns="0" lIns="0" spcFirstLastPara="1" rIns="0" wrap="square" tIns="9525">
            <a:spAutoFit/>
          </a:bodyPr>
          <a:lstStyle/>
          <a:p>
            <a:pPr indent="0" lvl="0" marL="12700" marR="0" rtl="0" algn="l">
              <a:spcBef>
                <a:spcPts val="0"/>
              </a:spcBef>
              <a:spcAft>
                <a:spcPts val="0"/>
              </a:spcAft>
              <a:buNone/>
            </a:pPr>
            <a:r>
              <a:rPr lang="en-US" sz="1800">
                <a:solidFill>
                  <a:schemeClr val="dk1"/>
                </a:solidFill>
                <a:latin typeface="Arial"/>
                <a:ea typeface="Arial"/>
                <a:cs typeface="Arial"/>
                <a:sym typeface="Arial"/>
              </a:rPr>
              <a:t>We copy 51 from the right sub-tree</a:t>
            </a:r>
            <a:endParaRPr sz="1800">
              <a:solidFill>
                <a:schemeClr val="dk1"/>
              </a:solidFill>
              <a:latin typeface="Arial"/>
              <a:ea typeface="Arial"/>
              <a:cs typeface="Arial"/>
              <a:sym typeface="Arial"/>
            </a:endParaRPr>
          </a:p>
        </p:txBody>
      </p:sp>
      <p:sp>
        <p:nvSpPr>
          <p:cNvPr id="849" name="Google Shape;849;g289120f60f8_0_1026"/>
          <p:cNvSpPr/>
          <p:nvPr/>
        </p:nvSpPr>
        <p:spPr>
          <a:xfrm>
            <a:off x="2053618" y="2535268"/>
            <a:ext cx="5787600" cy="1388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g289120f60f8_0_1032"/>
          <p:cNvSpPr txBox="1"/>
          <p:nvPr>
            <p:ph type="ctrTitle"/>
          </p:nvPr>
        </p:nvSpPr>
        <p:spPr>
          <a:xfrm>
            <a:off x="4958336" y="348692"/>
            <a:ext cx="1513200" cy="1026000"/>
          </a:xfrm>
          <a:prstGeom prst="rect">
            <a:avLst/>
          </a:prstGeom>
          <a:noFill/>
          <a:ln>
            <a:noFill/>
          </a:ln>
        </p:spPr>
        <p:txBody>
          <a:bodyPr anchorCtr="0" anchor="ctr" bIns="0" lIns="0" spcFirstLastPara="1" rIns="0" wrap="square" tIns="10000">
            <a:spAutoFit/>
          </a:bodyPr>
          <a:lstStyle/>
          <a:p>
            <a:pPr indent="0" lvl="0" marL="12700" rtl="0" algn="l">
              <a:lnSpc>
                <a:spcPct val="100000"/>
              </a:lnSpc>
              <a:spcBef>
                <a:spcPts val="0"/>
              </a:spcBef>
              <a:spcAft>
                <a:spcPts val="0"/>
              </a:spcAft>
              <a:buClr>
                <a:schemeClr val="dk1"/>
              </a:buClr>
              <a:buSzPts val="3300"/>
              <a:buFont typeface="Arial"/>
              <a:buNone/>
            </a:pPr>
            <a:r>
              <a:rPr lang="en-US"/>
              <a:t>DELETE</a:t>
            </a:r>
            <a:endParaRPr/>
          </a:p>
        </p:txBody>
      </p:sp>
      <p:sp>
        <p:nvSpPr>
          <p:cNvPr id="855" name="Google Shape;855;g289120f60f8_0_1032"/>
          <p:cNvSpPr txBox="1"/>
          <p:nvPr/>
        </p:nvSpPr>
        <p:spPr>
          <a:xfrm>
            <a:off x="1802129" y="1219448"/>
            <a:ext cx="5429100" cy="286800"/>
          </a:xfrm>
          <a:prstGeom prst="rect">
            <a:avLst/>
          </a:prstGeom>
          <a:noFill/>
          <a:ln>
            <a:noFill/>
          </a:ln>
        </p:spPr>
        <p:txBody>
          <a:bodyPr anchorCtr="0" anchor="t" bIns="0" lIns="0" spcFirstLastPara="1" rIns="0" wrap="square" tIns="9525">
            <a:spAutoFit/>
          </a:bodyPr>
          <a:lstStyle/>
          <a:p>
            <a:pPr indent="0" lvl="0" marL="12700" marR="0" rtl="0" algn="l">
              <a:spcBef>
                <a:spcPts val="0"/>
              </a:spcBef>
              <a:spcAft>
                <a:spcPts val="0"/>
              </a:spcAft>
              <a:buNone/>
            </a:pPr>
            <a:r>
              <a:rPr lang="en-US" sz="1800">
                <a:solidFill>
                  <a:schemeClr val="dk1"/>
                </a:solidFill>
                <a:latin typeface="Arial"/>
                <a:ea typeface="Arial"/>
                <a:cs typeface="Arial"/>
                <a:sym typeface="Arial"/>
              </a:rPr>
              <a:t>We must proceed by delete 51 from the right sub-tree</a:t>
            </a:r>
            <a:endParaRPr sz="1800">
              <a:solidFill>
                <a:schemeClr val="dk1"/>
              </a:solidFill>
              <a:latin typeface="Arial"/>
              <a:ea typeface="Arial"/>
              <a:cs typeface="Arial"/>
              <a:sym typeface="Arial"/>
            </a:endParaRPr>
          </a:p>
        </p:txBody>
      </p:sp>
      <p:sp>
        <p:nvSpPr>
          <p:cNvPr id="856" name="Google Shape;856;g289120f60f8_0_1032"/>
          <p:cNvSpPr/>
          <p:nvPr/>
        </p:nvSpPr>
        <p:spPr>
          <a:xfrm>
            <a:off x="2053618" y="2535268"/>
            <a:ext cx="5787600" cy="1388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g289120f60f8_0_1038"/>
          <p:cNvSpPr txBox="1"/>
          <p:nvPr>
            <p:ph type="ctrTitle"/>
          </p:nvPr>
        </p:nvSpPr>
        <p:spPr>
          <a:xfrm>
            <a:off x="4958336" y="348692"/>
            <a:ext cx="1513200" cy="1026000"/>
          </a:xfrm>
          <a:prstGeom prst="rect">
            <a:avLst/>
          </a:prstGeom>
          <a:noFill/>
          <a:ln>
            <a:noFill/>
          </a:ln>
        </p:spPr>
        <p:txBody>
          <a:bodyPr anchorCtr="0" anchor="ctr" bIns="0" lIns="0" spcFirstLastPara="1" rIns="0" wrap="square" tIns="10000">
            <a:spAutoFit/>
          </a:bodyPr>
          <a:lstStyle/>
          <a:p>
            <a:pPr indent="0" lvl="0" marL="12700" rtl="0" algn="l">
              <a:lnSpc>
                <a:spcPct val="100000"/>
              </a:lnSpc>
              <a:spcBef>
                <a:spcPts val="0"/>
              </a:spcBef>
              <a:spcAft>
                <a:spcPts val="0"/>
              </a:spcAft>
              <a:buClr>
                <a:schemeClr val="dk1"/>
              </a:buClr>
              <a:buSzPts val="3300"/>
              <a:buFont typeface="Arial"/>
              <a:buNone/>
            </a:pPr>
            <a:r>
              <a:rPr lang="en-US"/>
              <a:t>DELETE</a:t>
            </a:r>
            <a:endParaRPr/>
          </a:p>
        </p:txBody>
      </p:sp>
      <p:sp>
        <p:nvSpPr>
          <p:cNvPr id="862" name="Google Shape;862;g289120f60f8_0_1038"/>
          <p:cNvSpPr txBox="1"/>
          <p:nvPr/>
        </p:nvSpPr>
        <p:spPr>
          <a:xfrm>
            <a:off x="1802129" y="1219448"/>
            <a:ext cx="5496000" cy="286800"/>
          </a:xfrm>
          <a:prstGeom prst="rect">
            <a:avLst/>
          </a:prstGeom>
          <a:noFill/>
          <a:ln>
            <a:noFill/>
          </a:ln>
        </p:spPr>
        <p:txBody>
          <a:bodyPr anchorCtr="0" anchor="t" bIns="0" lIns="0" spcFirstLastPara="1" rIns="0" wrap="square" tIns="9525">
            <a:spAutoFit/>
          </a:bodyPr>
          <a:lstStyle/>
          <a:p>
            <a:pPr indent="0" lvl="0" marL="12700" marR="0" rtl="0" algn="l">
              <a:spcBef>
                <a:spcPts val="0"/>
              </a:spcBef>
              <a:spcAft>
                <a:spcPts val="0"/>
              </a:spcAft>
              <a:buNone/>
            </a:pPr>
            <a:r>
              <a:rPr lang="en-US" sz="1800">
                <a:solidFill>
                  <a:schemeClr val="dk1"/>
                </a:solidFill>
                <a:latin typeface="Arial"/>
                <a:ea typeface="Arial"/>
                <a:cs typeface="Arial"/>
                <a:sym typeface="Arial"/>
              </a:rPr>
              <a:t>In this case, the node storing 51 has just a single child</a:t>
            </a:r>
            <a:endParaRPr sz="1800">
              <a:solidFill>
                <a:schemeClr val="dk1"/>
              </a:solidFill>
              <a:latin typeface="Arial"/>
              <a:ea typeface="Arial"/>
              <a:cs typeface="Arial"/>
              <a:sym typeface="Arial"/>
            </a:endParaRPr>
          </a:p>
        </p:txBody>
      </p:sp>
      <p:sp>
        <p:nvSpPr>
          <p:cNvPr id="863" name="Google Shape;863;g289120f60f8_0_1038"/>
          <p:cNvSpPr/>
          <p:nvPr/>
        </p:nvSpPr>
        <p:spPr>
          <a:xfrm>
            <a:off x="2053618" y="2535268"/>
            <a:ext cx="5787600" cy="1392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g289120f60f8_0_1044"/>
          <p:cNvSpPr txBox="1"/>
          <p:nvPr>
            <p:ph type="title"/>
          </p:nvPr>
        </p:nvSpPr>
        <p:spPr>
          <a:xfrm>
            <a:off x="1911096" y="707678"/>
            <a:ext cx="7290000" cy="425700"/>
          </a:xfrm>
          <a:prstGeom prst="rect">
            <a:avLst/>
          </a:prstGeom>
          <a:noFill/>
          <a:ln>
            <a:noFill/>
          </a:ln>
        </p:spPr>
        <p:txBody>
          <a:bodyPr anchorCtr="0" anchor="ctr" bIns="0" lIns="0" spcFirstLastPara="1" rIns="0" wrap="square" tIns="10000">
            <a:spAutoFit/>
          </a:bodyPr>
          <a:lstStyle/>
          <a:p>
            <a:pPr indent="0" lvl="0" marL="12700" rtl="0" algn="l">
              <a:lnSpc>
                <a:spcPct val="100000"/>
              </a:lnSpc>
              <a:spcBef>
                <a:spcPts val="0"/>
              </a:spcBef>
              <a:spcAft>
                <a:spcPts val="0"/>
              </a:spcAft>
              <a:buClr>
                <a:srgbClr val="0C0C0C"/>
              </a:buClr>
              <a:buSzPts val="3800"/>
              <a:buFont typeface="Twentieth Century"/>
              <a:buNone/>
            </a:pPr>
            <a:r>
              <a:rPr lang="en-US"/>
              <a:t>DELETE</a:t>
            </a:r>
            <a:endParaRPr/>
          </a:p>
        </p:txBody>
      </p:sp>
      <p:sp>
        <p:nvSpPr>
          <p:cNvPr id="869" name="Google Shape;869;g289120f60f8_0_1044"/>
          <p:cNvSpPr txBox="1"/>
          <p:nvPr/>
        </p:nvSpPr>
        <p:spPr>
          <a:xfrm>
            <a:off x="1802129" y="1219448"/>
            <a:ext cx="5613900" cy="515100"/>
          </a:xfrm>
          <a:prstGeom prst="rect">
            <a:avLst/>
          </a:prstGeom>
          <a:noFill/>
          <a:ln>
            <a:noFill/>
          </a:ln>
        </p:spPr>
        <p:txBody>
          <a:bodyPr anchorCtr="0" anchor="t" bIns="0" lIns="0" spcFirstLastPara="1" rIns="0" wrap="square" tIns="10000">
            <a:spAutoFit/>
          </a:bodyPr>
          <a:lstStyle/>
          <a:p>
            <a:pPr indent="0" lvl="0" marL="12700" marR="0" rtl="0" algn="l">
              <a:lnSpc>
                <a:spcPct val="118750"/>
              </a:lnSpc>
              <a:spcBef>
                <a:spcPts val="0"/>
              </a:spcBef>
              <a:spcAft>
                <a:spcPts val="0"/>
              </a:spcAft>
              <a:buNone/>
            </a:pPr>
            <a:r>
              <a:rPr lang="en-US" sz="1500">
                <a:solidFill>
                  <a:schemeClr val="dk1"/>
                </a:solidFill>
                <a:latin typeface="Arial"/>
                <a:ea typeface="Arial"/>
                <a:cs typeface="Arial"/>
                <a:sym typeface="Arial"/>
              </a:rPr>
              <a:t>We delete the node containing 51 and assign the member variable</a:t>
            </a:r>
            <a:endParaRPr sz="1500">
              <a:solidFill>
                <a:schemeClr val="dk1"/>
              </a:solidFill>
              <a:latin typeface="Arial"/>
              <a:ea typeface="Arial"/>
              <a:cs typeface="Arial"/>
              <a:sym typeface="Arial"/>
            </a:endParaRPr>
          </a:p>
          <a:p>
            <a:pPr indent="0" lvl="0" marL="12700" marR="0" rtl="0" algn="l">
              <a:lnSpc>
                <a:spcPct val="118750"/>
              </a:lnSpc>
              <a:spcBef>
                <a:spcPts val="0"/>
              </a:spcBef>
              <a:spcAft>
                <a:spcPts val="0"/>
              </a:spcAft>
              <a:buNone/>
            </a:pPr>
            <a:r>
              <a:rPr lang="en-US" sz="1500">
                <a:solidFill>
                  <a:schemeClr val="dk1"/>
                </a:solidFill>
                <a:latin typeface="Arial"/>
                <a:ea typeface="Arial"/>
                <a:cs typeface="Arial"/>
                <a:sym typeface="Arial"/>
              </a:rPr>
              <a:t>left_tree of 70 to point to 59</a:t>
            </a:r>
            <a:endParaRPr sz="1500">
              <a:solidFill>
                <a:schemeClr val="dk1"/>
              </a:solidFill>
              <a:latin typeface="Arial"/>
              <a:ea typeface="Arial"/>
              <a:cs typeface="Arial"/>
              <a:sym typeface="Arial"/>
            </a:endParaRPr>
          </a:p>
        </p:txBody>
      </p:sp>
      <p:sp>
        <p:nvSpPr>
          <p:cNvPr id="870" name="Google Shape;870;g289120f60f8_0_1044"/>
          <p:cNvSpPr/>
          <p:nvPr/>
        </p:nvSpPr>
        <p:spPr>
          <a:xfrm>
            <a:off x="2053618" y="2535269"/>
            <a:ext cx="5787600" cy="1148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g289120f60f8_0_1050"/>
          <p:cNvSpPr txBox="1"/>
          <p:nvPr>
            <p:ph type="title"/>
          </p:nvPr>
        </p:nvSpPr>
        <p:spPr>
          <a:xfrm>
            <a:off x="1911096" y="707678"/>
            <a:ext cx="7290000" cy="425700"/>
          </a:xfrm>
          <a:prstGeom prst="rect">
            <a:avLst/>
          </a:prstGeom>
          <a:noFill/>
          <a:ln>
            <a:noFill/>
          </a:ln>
        </p:spPr>
        <p:txBody>
          <a:bodyPr anchorCtr="0" anchor="ctr" bIns="0" lIns="0" spcFirstLastPara="1" rIns="0" wrap="square" tIns="10000">
            <a:spAutoFit/>
          </a:bodyPr>
          <a:lstStyle/>
          <a:p>
            <a:pPr indent="0" lvl="0" marL="12700" rtl="0" algn="l">
              <a:lnSpc>
                <a:spcPct val="100000"/>
              </a:lnSpc>
              <a:spcBef>
                <a:spcPts val="0"/>
              </a:spcBef>
              <a:spcAft>
                <a:spcPts val="0"/>
              </a:spcAft>
              <a:buClr>
                <a:srgbClr val="0C0C0C"/>
              </a:buClr>
              <a:buSzPts val="3800"/>
              <a:buFont typeface="Twentieth Century"/>
              <a:buNone/>
            </a:pPr>
            <a:r>
              <a:rPr lang="en-US"/>
              <a:t>DELETE</a:t>
            </a:r>
            <a:endParaRPr/>
          </a:p>
        </p:txBody>
      </p:sp>
      <p:sp>
        <p:nvSpPr>
          <p:cNvPr id="876" name="Google Shape;876;g289120f60f8_0_1050"/>
          <p:cNvSpPr txBox="1"/>
          <p:nvPr/>
        </p:nvSpPr>
        <p:spPr>
          <a:xfrm>
            <a:off x="1802130" y="1219448"/>
            <a:ext cx="5540100" cy="471900"/>
          </a:xfrm>
          <a:prstGeom prst="rect">
            <a:avLst/>
          </a:prstGeom>
          <a:noFill/>
          <a:ln>
            <a:noFill/>
          </a:ln>
        </p:spPr>
        <p:txBody>
          <a:bodyPr anchorCtr="0" anchor="t" bIns="0" lIns="0" spcFirstLastPara="1" rIns="0" wrap="square" tIns="10000">
            <a:spAutoFit/>
          </a:bodyPr>
          <a:lstStyle/>
          <a:p>
            <a:pPr indent="0" lvl="0" marL="12700" marR="0" rtl="0" algn="l">
              <a:spcBef>
                <a:spcPts val="0"/>
              </a:spcBef>
              <a:spcAft>
                <a:spcPts val="0"/>
              </a:spcAft>
              <a:buNone/>
            </a:pPr>
            <a:r>
              <a:rPr lang="en-US" sz="1500">
                <a:solidFill>
                  <a:schemeClr val="dk1"/>
                </a:solidFill>
                <a:latin typeface="Arial"/>
                <a:ea typeface="Arial"/>
                <a:cs typeface="Arial"/>
                <a:sym typeface="Arial"/>
              </a:rPr>
              <a:t>Note that after seven removals, the remaining tree is still correctly</a:t>
            </a:r>
            <a:endParaRPr sz="1500">
              <a:solidFill>
                <a:schemeClr val="dk1"/>
              </a:solidFill>
              <a:latin typeface="Arial"/>
              <a:ea typeface="Arial"/>
              <a:cs typeface="Arial"/>
              <a:sym typeface="Arial"/>
            </a:endParaRPr>
          </a:p>
          <a:p>
            <a:pPr indent="0" lvl="0" marL="12700" marR="0" rtl="0" algn="l">
              <a:spcBef>
                <a:spcPts val="0"/>
              </a:spcBef>
              <a:spcAft>
                <a:spcPts val="0"/>
              </a:spcAft>
              <a:buNone/>
            </a:pPr>
            <a:r>
              <a:rPr lang="en-US" sz="1500">
                <a:solidFill>
                  <a:schemeClr val="dk1"/>
                </a:solidFill>
                <a:latin typeface="Arial"/>
                <a:ea typeface="Arial"/>
                <a:cs typeface="Arial"/>
                <a:sym typeface="Arial"/>
              </a:rPr>
              <a:t>sorted</a:t>
            </a:r>
            <a:endParaRPr sz="1500">
              <a:solidFill>
                <a:schemeClr val="dk1"/>
              </a:solidFill>
              <a:latin typeface="Arial"/>
              <a:ea typeface="Arial"/>
              <a:cs typeface="Arial"/>
              <a:sym typeface="Arial"/>
            </a:endParaRPr>
          </a:p>
        </p:txBody>
      </p:sp>
      <p:sp>
        <p:nvSpPr>
          <p:cNvPr id="877" name="Google Shape;877;g289120f60f8_0_1050"/>
          <p:cNvSpPr/>
          <p:nvPr/>
        </p:nvSpPr>
        <p:spPr>
          <a:xfrm>
            <a:off x="2053618" y="2535268"/>
            <a:ext cx="5787600" cy="1145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8"/>
          <p:cNvSpPr txBox="1"/>
          <p:nvPr>
            <p:ph type="title"/>
          </p:nvPr>
        </p:nvSpPr>
        <p:spPr>
          <a:xfrm>
            <a:off x="314283" y="-292608"/>
            <a:ext cx="7290000" cy="1124775"/>
          </a:xfrm>
          <a:prstGeom prst="rect">
            <a:avLst/>
          </a:prstGeom>
          <a:noFill/>
          <a:ln>
            <a:noFill/>
          </a:ln>
        </p:spPr>
        <p:txBody>
          <a:bodyPr anchorCtr="0" anchor="ctr" bIns="34275" lIns="68550" spcFirstLastPara="1" rIns="68550" wrap="square" tIns="34275">
            <a:normAutofit/>
          </a:bodyPr>
          <a:lstStyle/>
          <a:p>
            <a:pPr indent="0" lvl="0" marL="0" rtl="0" algn="l">
              <a:lnSpc>
                <a:spcPct val="80000"/>
              </a:lnSpc>
              <a:spcBef>
                <a:spcPts val="0"/>
              </a:spcBef>
              <a:spcAft>
                <a:spcPts val="0"/>
              </a:spcAft>
              <a:buClr>
                <a:srgbClr val="0C0C0C"/>
              </a:buClr>
              <a:buSzPts val="5000"/>
              <a:buNone/>
            </a:pPr>
            <a:r>
              <a:rPr lang="en-US"/>
              <a:t>IMPLEMENTATION</a:t>
            </a:r>
            <a:endParaRPr/>
          </a:p>
        </p:txBody>
      </p:sp>
      <p:sp>
        <p:nvSpPr>
          <p:cNvPr id="227" name="Google Shape;227;p8"/>
          <p:cNvSpPr/>
          <p:nvPr/>
        </p:nvSpPr>
        <p:spPr>
          <a:xfrm>
            <a:off x="125595" y="941275"/>
            <a:ext cx="1250663" cy="276999"/>
          </a:xfrm>
          <a:prstGeom prst="rect">
            <a:avLst/>
          </a:prstGeom>
          <a:solidFill>
            <a:srgbClr val="D1DCB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Heebo"/>
                <a:ea typeface="Heebo"/>
                <a:cs typeface="Heebo"/>
                <a:sym typeface="Heebo"/>
              </a:rPr>
              <a:t>Push Operation</a:t>
            </a:r>
            <a:endParaRPr/>
          </a:p>
        </p:txBody>
      </p:sp>
      <p:sp>
        <p:nvSpPr>
          <p:cNvPr id="228" name="Google Shape;228;p8"/>
          <p:cNvSpPr/>
          <p:nvPr/>
        </p:nvSpPr>
        <p:spPr>
          <a:xfrm>
            <a:off x="1487035" y="625803"/>
            <a:ext cx="4588645" cy="938719"/>
          </a:xfrm>
          <a:prstGeom prst="rect">
            <a:avLst/>
          </a:prstGeom>
          <a:solidFill>
            <a:srgbClr val="E9EEDA"/>
          </a:solidFill>
          <a:ln>
            <a:noFill/>
          </a:ln>
        </p:spPr>
        <p:txBody>
          <a:bodyPr anchorCtr="0" anchor="t" bIns="45700" lIns="91425" spcFirstLastPara="1" rIns="91425" wrap="square" tIns="45700">
            <a:spAutoFit/>
          </a:bodyPr>
          <a:lstStyle/>
          <a:p>
            <a:pPr indent="-69850" lvl="0" marL="0" marR="0" rtl="0" algn="just">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Times New Roman"/>
                <a:ea typeface="Times New Roman"/>
                <a:cs typeface="Times New Roman"/>
                <a:sym typeface="Times New Roman"/>
              </a:rPr>
              <a:t>Step 1</a:t>
            </a:r>
            <a:r>
              <a:rPr b="0" i="0" lang="en-US" sz="1100" u="none" cap="none" strike="noStrike">
                <a:solidFill>
                  <a:srgbClr val="000000"/>
                </a:solidFill>
                <a:latin typeface="Times New Roman"/>
                <a:ea typeface="Times New Roman"/>
                <a:cs typeface="Times New Roman"/>
                <a:sym typeface="Times New Roman"/>
              </a:rPr>
              <a:t> − Checks if the stack is full.</a:t>
            </a:r>
            <a:endParaRPr/>
          </a:p>
          <a:p>
            <a:pPr indent="-69850" lvl="0" marL="0" marR="0" rtl="0" algn="just">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Times New Roman"/>
                <a:ea typeface="Times New Roman"/>
                <a:cs typeface="Times New Roman"/>
                <a:sym typeface="Times New Roman"/>
              </a:rPr>
              <a:t>Step 2</a:t>
            </a:r>
            <a:r>
              <a:rPr b="0" i="0" lang="en-US" sz="1100" u="none" cap="none" strike="noStrike">
                <a:solidFill>
                  <a:srgbClr val="000000"/>
                </a:solidFill>
                <a:latin typeface="Times New Roman"/>
                <a:ea typeface="Times New Roman"/>
                <a:cs typeface="Times New Roman"/>
                <a:sym typeface="Times New Roman"/>
              </a:rPr>
              <a:t> − If the stack is full, produces an error and exit.</a:t>
            </a:r>
            <a:endParaRPr/>
          </a:p>
          <a:p>
            <a:pPr indent="-69850" lvl="0" marL="0" marR="0" rtl="0" algn="just">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Times New Roman"/>
                <a:ea typeface="Times New Roman"/>
                <a:cs typeface="Times New Roman"/>
                <a:sym typeface="Times New Roman"/>
              </a:rPr>
              <a:t>Step 3</a:t>
            </a:r>
            <a:r>
              <a:rPr b="0" i="0" lang="en-US" sz="1100" u="none" cap="none" strike="noStrike">
                <a:solidFill>
                  <a:srgbClr val="000000"/>
                </a:solidFill>
                <a:latin typeface="Times New Roman"/>
                <a:ea typeface="Times New Roman"/>
                <a:cs typeface="Times New Roman"/>
                <a:sym typeface="Times New Roman"/>
              </a:rPr>
              <a:t> − If the stack is not full, increments </a:t>
            </a:r>
            <a:r>
              <a:rPr b="1" i="0" lang="en-US" sz="1100" u="none" cap="none" strike="noStrike">
                <a:solidFill>
                  <a:srgbClr val="000000"/>
                </a:solidFill>
                <a:latin typeface="Times New Roman"/>
                <a:ea typeface="Times New Roman"/>
                <a:cs typeface="Times New Roman"/>
                <a:sym typeface="Times New Roman"/>
              </a:rPr>
              <a:t>top</a:t>
            </a:r>
            <a:r>
              <a:rPr b="0" i="0" lang="en-US" sz="1100" u="none" cap="none" strike="noStrike">
                <a:solidFill>
                  <a:srgbClr val="000000"/>
                </a:solidFill>
                <a:latin typeface="Times New Roman"/>
                <a:ea typeface="Times New Roman"/>
                <a:cs typeface="Times New Roman"/>
                <a:sym typeface="Times New Roman"/>
              </a:rPr>
              <a:t> to point next empty space.</a:t>
            </a:r>
            <a:endParaRPr/>
          </a:p>
          <a:p>
            <a:pPr indent="-69850" lvl="0" marL="0" marR="0" rtl="0" algn="just">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Times New Roman"/>
                <a:ea typeface="Times New Roman"/>
                <a:cs typeface="Times New Roman"/>
                <a:sym typeface="Times New Roman"/>
              </a:rPr>
              <a:t>Step 4</a:t>
            </a:r>
            <a:r>
              <a:rPr b="0" i="0" lang="en-US" sz="1100" u="none" cap="none" strike="noStrike">
                <a:solidFill>
                  <a:srgbClr val="000000"/>
                </a:solidFill>
                <a:latin typeface="Times New Roman"/>
                <a:ea typeface="Times New Roman"/>
                <a:cs typeface="Times New Roman"/>
                <a:sym typeface="Times New Roman"/>
              </a:rPr>
              <a:t> − Adds data element to the stack location, where top is pointing.</a:t>
            </a:r>
            <a:endParaRPr/>
          </a:p>
          <a:p>
            <a:pPr indent="-69850" lvl="0" marL="0" marR="0" rtl="0" algn="just">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Times New Roman"/>
                <a:ea typeface="Times New Roman"/>
                <a:cs typeface="Times New Roman"/>
                <a:sym typeface="Times New Roman"/>
              </a:rPr>
              <a:t>Step 5</a:t>
            </a:r>
            <a:r>
              <a:rPr b="0" i="0" lang="en-US" sz="1100" u="none" cap="none" strike="noStrike">
                <a:solidFill>
                  <a:srgbClr val="000000"/>
                </a:solidFill>
                <a:latin typeface="Times New Roman"/>
                <a:ea typeface="Times New Roman"/>
                <a:cs typeface="Times New Roman"/>
                <a:sym typeface="Times New Roman"/>
              </a:rPr>
              <a:t> − Returns success.</a:t>
            </a:r>
            <a:endParaRPr/>
          </a:p>
        </p:txBody>
      </p:sp>
      <p:sp>
        <p:nvSpPr>
          <p:cNvPr id="229" name="Google Shape;229;p8"/>
          <p:cNvSpPr/>
          <p:nvPr/>
        </p:nvSpPr>
        <p:spPr>
          <a:xfrm>
            <a:off x="6140317" y="120770"/>
            <a:ext cx="3003684" cy="1446550"/>
          </a:xfrm>
          <a:prstGeom prst="rect">
            <a:avLst/>
          </a:prstGeom>
          <a:solidFill>
            <a:srgbClr val="C2DDD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void push(int data) {</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   if(!isFull()) {</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      top = top + 1;   </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      stack[top] = data;</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   } else {</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      printf("Could not insert data, Stack is full.\n");</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a:t>
            </a:r>
            <a:endParaRPr/>
          </a:p>
        </p:txBody>
      </p:sp>
      <p:sp>
        <p:nvSpPr>
          <p:cNvPr id="230" name="Google Shape;230;p8"/>
          <p:cNvSpPr/>
          <p:nvPr/>
        </p:nvSpPr>
        <p:spPr>
          <a:xfrm>
            <a:off x="125595" y="1943729"/>
            <a:ext cx="1173719" cy="276999"/>
          </a:xfrm>
          <a:prstGeom prst="rect">
            <a:avLst/>
          </a:prstGeom>
          <a:solidFill>
            <a:srgbClr val="D1DCB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Heebo"/>
                <a:ea typeface="Heebo"/>
                <a:cs typeface="Heebo"/>
                <a:sym typeface="Heebo"/>
              </a:rPr>
              <a:t>Pop Operation</a:t>
            </a:r>
            <a:endParaRPr/>
          </a:p>
        </p:txBody>
      </p:sp>
      <p:sp>
        <p:nvSpPr>
          <p:cNvPr id="231" name="Google Shape;231;p8"/>
          <p:cNvSpPr/>
          <p:nvPr/>
        </p:nvSpPr>
        <p:spPr>
          <a:xfrm>
            <a:off x="1371600" y="1673630"/>
            <a:ext cx="4704080" cy="938719"/>
          </a:xfrm>
          <a:prstGeom prst="rect">
            <a:avLst/>
          </a:prstGeom>
          <a:solidFill>
            <a:srgbClr val="E9EEDA"/>
          </a:solidFill>
          <a:ln>
            <a:noFill/>
          </a:ln>
        </p:spPr>
        <p:txBody>
          <a:bodyPr anchorCtr="0" anchor="t" bIns="45700" lIns="91425" spcFirstLastPara="1" rIns="91425" wrap="square" tIns="45700">
            <a:spAutoFit/>
          </a:bodyPr>
          <a:lstStyle/>
          <a:p>
            <a:pPr indent="-69850" lvl="0" marL="0" marR="0" rtl="0" algn="just">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Times New Roman"/>
                <a:ea typeface="Times New Roman"/>
                <a:cs typeface="Times New Roman"/>
                <a:sym typeface="Times New Roman"/>
              </a:rPr>
              <a:t>Step 1</a:t>
            </a:r>
            <a:r>
              <a:rPr b="0" i="0" lang="en-US" sz="1100" u="none" cap="none" strike="noStrike">
                <a:solidFill>
                  <a:srgbClr val="000000"/>
                </a:solidFill>
                <a:latin typeface="Times New Roman"/>
                <a:ea typeface="Times New Roman"/>
                <a:cs typeface="Times New Roman"/>
                <a:sym typeface="Times New Roman"/>
              </a:rPr>
              <a:t> − Checks if the stack is empty.</a:t>
            </a:r>
            <a:endParaRPr/>
          </a:p>
          <a:p>
            <a:pPr indent="-69850" lvl="0" marL="0" marR="0" rtl="0" algn="just">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Times New Roman"/>
                <a:ea typeface="Times New Roman"/>
                <a:cs typeface="Times New Roman"/>
                <a:sym typeface="Times New Roman"/>
              </a:rPr>
              <a:t>Step 2</a:t>
            </a:r>
            <a:r>
              <a:rPr b="0" i="0" lang="en-US" sz="1100" u="none" cap="none" strike="noStrike">
                <a:solidFill>
                  <a:srgbClr val="000000"/>
                </a:solidFill>
                <a:latin typeface="Times New Roman"/>
                <a:ea typeface="Times New Roman"/>
                <a:cs typeface="Times New Roman"/>
                <a:sym typeface="Times New Roman"/>
              </a:rPr>
              <a:t> − If the stack is empty, produces an error and exit.</a:t>
            </a:r>
            <a:endParaRPr/>
          </a:p>
          <a:p>
            <a:pPr indent="-69850" lvl="0" marL="0" marR="0" rtl="0" algn="just">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Times New Roman"/>
                <a:ea typeface="Times New Roman"/>
                <a:cs typeface="Times New Roman"/>
                <a:sym typeface="Times New Roman"/>
              </a:rPr>
              <a:t>Step 3</a:t>
            </a:r>
            <a:r>
              <a:rPr b="0" i="0" lang="en-US" sz="1100" u="none" cap="none" strike="noStrike">
                <a:solidFill>
                  <a:srgbClr val="000000"/>
                </a:solidFill>
                <a:latin typeface="Times New Roman"/>
                <a:ea typeface="Times New Roman"/>
                <a:cs typeface="Times New Roman"/>
                <a:sym typeface="Times New Roman"/>
              </a:rPr>
              <a:t> − If the stack is not empty, accesses the data element at which </a:t>
            </a:r>
            <a:r>
              <a:rPr b="1" i="0" lang="en-US" sz="1100" u="none" cap="none" strike="noStrike">
                <a:solidFill>
                  <a:srgbClr val="000000"/>
                </a:solidFill>
                <a:latin typeface="Times New Roman"/>
                <a:ea typeface="Times New Roman"/>
                <a:cs typeface="Times New Roman"/>
                <a:sym typeface="Times New Roman"/>
              </a:rPr>
              <a:t>top</a:t>
            </a:r>
            <a:r>
              <a:rPr b="0" i="0" lang="en-US" sz="1100" u="none" cap="none" strike="noStrike">
                <a:solidFill>
                  <a:srgbClr val="000000"/>
                </a:solidFill>
                <a:latin typeface="Times New Roman"/>
                <a:ea typeface="Times New Roman"/>
                <a:cs typeface="Times New Roman"/>
                <a:sym typeface="Times New Roman"/>
              </a:rPr>
              <a:t> .</a:t>
            </a:r>
            <a:endParaRPr b="0" i="0" sz="1100" u="none" cap="none" strike="noStrike">
              <a:solidFill>
                <a:srgbClr val="000000"/>
              </a:solidFill>
              <a:latin typeface="Times New Roman"/>
              <a:ea typeface="Times New Roman"/>
              <a:cs typeface="Times New Roman"/>
              <a:sym typeface="Times New Roman"/>
            </a:endParaRPr>
          </a:p>
          <a:p>
            <a:pPr indent="-69850" lvl="0" marL="0" marR="0" rtl="0" algn="just">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Times New Roman"/>
                <a:ea typeface="Times New Roman"/>
                <a:cs typeface="Times New Roman"/>
                <a:sym typeface="Times New Roman"/>
              </a:rPr>
              <a:t>Step 4</a:t>
            </a:r>
            <a:r>
              <a:rPr b="0" i="0" lang="en-US" sz="1100" u="none" cap="none" strike="noStrike">
                <a:solidFill>
                  <a:srgbClr val="000000"/>
                </a:solidFill>
                <a:latin typeface="Times New Roman"/>
                <a:ea typeface="Times New Roman"/>
                <a:cs typeface="Times New Roman"/>
                <a:sym typeface="Times New Roman"/>
              </a:rPr>
              <a:t> − Decreases the value of top by 1.</a:t>
            </a:r>
            <a:endParaRPr/>
          </a:p>
          <a:p>
            <a:pPr indent="-69850" lvl="0" marL="0" marR="0" rtl="0" algn="just">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Times New Roman"/>
                <a:ea typeface="Times New Roman"/>
                <a:cs typeface="Times New Roman"/>
                <a:sym typeface="Times New Roman"/>
              </a:rPr>
              <a:t>Step 5</a:t>
            </a:r>
            <a:r>
              <a:rPr b="0" i="0" lang="en-US" sz="1100" u="none" cap="none" strike="noStrike">
                <a:solidFill>
                  <a:srgbClr val="000000"/>
                </a:solidFill>
                <a:latin typeface="Times New Roman"/>
                <a:ea typeface="Times New Roman"/>
                <a:cs typeface="Times New Roman"/>
                <a:sym typeface="Times New Roman"/>
              </a:rPr>
              <a:t> − Returns success.</a:t>
            </a:r>
            <a:endParaRPr/>
          </a:p>
        </p:txBody>
      </p:sp>
      <p:sp>
        <p:nvSpPr>
          <p:cNvPr id="232" name="Google Shape;232;p8"/>
          <p:cNvSpPr/>
          <p:nvPr/>
        </p:nvSpPr>
        <p:spPr>
          <a:xfrm>
            <a:off x="6147966" y="1673630"/>
            <a:ext cx="3369733" cy="1277273"/>
          </a:xfrm>
          <a:prstGeom prst="rect">
            <a:avLst/>
          </a:prstGeom>
          <a:solidFill>
            <a:srgbClr val="C2DDD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int pop(int data) {</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   if(!isempty()) {</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      data = stack[top];</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      top = top - 1;   </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      return data;</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   } else {</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Times New Roman"/>
                <a:ea typeface="Times New Roman"/>
                <a:cs typeface="Times New Roman"/>
                <a:sym typeface="Times New Roman"/>
              </a:rPr>
              <a:t>      printf("Stack is empty.\n");}}</a:t>
            </a:r>
            <a:endParaRPr b="0" i="0" sz="1100" u="none" cap="none" strike="noStrike">
              <a:solidFill>
                <a:srgbClr val="000000"/>
              </a:solidFill>
              <a:latin typeface="Times New Roman"/>
              <a:ea typeface="Times New Roman"/>
              <a:cs typeface="Times New Roman"/>
              <a:sym typeface="Times New Roman"/>
            </a:endParaRPr>
          </a:p>
        </p:txBody>
      </p:sp>
      <p:sp>
        <p:nvSpPr>
          <p:cNvPr id="233" name="Google Shape;233;p8"/>
          <p:cNvSpPr/>
          <p:nvPr/>
        </p:nvSpPr>
        <p:spPr>
          <a:xfrm>
            <a:off x="1371600" y="3186506"/>
            <a:ext cx="2150533" cy="1384995"/>
          </a:xfrm>
          <a:prstGeom prst="rect">
            <a:avLst/>
          </a:prstGeom>
          <a:solidFill>
            <a:srgbClr val="C2DDD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bool isempty()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   if(top == -1)</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      return true;</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   else</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      return false;</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a:t>
            </a:r>
            <a:endParaRPr/>
          </a:p>
        </p:txBody>
      </p:sp>
      <p:sp>
        <p:nvSpPr>
          <p:cNvPr id="234" name="Google Shape;234;p8"/>
          <p:cNvSpPr/>
          <p:nvPr/>
        </p:nvSpPr>
        <p:spPr>
          <a:xfrm>
            <a:off x="4175760" y="3186505"/>
            <a:ext cx="2164080" cy="1384995"/>
          </a:xfrm>
          <a:prstGeom prst="rect">
            <a:avLst/>
          </a:prstGeom>
          <a:solidFill>
            <a:srgbClr val="C2DDD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bool isfull()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   if(top == MAXSIZE)</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      return true;</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   else</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      return false;</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